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1"/>
  </p:notesMasterIdLst>
  <p:sldIdLst>
    <p:sldId id="256" r:id="rId2"/>
    <p:sldId id="259" r:id="rId3"/>
    <p:sldId id="281" r:id="rId4"/>
    <p:sldId id="310" r:id="rId5"/>
    <p:sldId id="257" r:id="rId6"/>
    <p:sldId id="299" r:id="rId7"/>
    <p:sldId id="292" r:id="rId8"/>
    <p:sldId id="303" r:id="rId9"/>
    <p:sldId id="305" r:id="rId10"/>
    <p:sldId id="304" r:id="rId11"/>
    <p:sldId id="307" r:id="rId12"/>
    <p:sldId id="313" r:id="rId13"/>
    <p:sldId id="314" r:id="rId14"/>
    <p:sldId id="306" r:id="rId15"/>
    <p:sldId id="300" r:id="rId16"/>
    <p:sldId id="308" r:id="rId17"/>
    <p:sldId id="261" r:id="rId18"/>
    <p:sldId id="262" r:id="rId19"/>
    <p:sldId id="3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1DA4"/>
    <a:srgbClr val="A52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E1ABB-254D-4326-92AB-6072A9FE0111}" v="732" dt="2025-02-05T23:38:52.942"/>
    <p1510:client id="{9461BBDE-0B1B-4CF2-9A9B-AA83009622BA}" v="111" dt="2025-02-05T22:54:47.682"/>
    <p1510:client id="{B5F828EA-44CD-438E-9D06-9B145620D976}" v="3" dt="2025-02-05T23:35:11.479"/>
    <p1510:client id="{D5A90231-2A1E-44C3-B47B-6B687CA1460D}" v="597" dt="2025-02-05T01:17:51.658"/>
    <p1510:client id="{D9098AF1-5813-49CC-A9E2-E333A7B5FA90}" v="3" dt="2025-02-05T00:41:21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684" autoAdjust="0"/>
  </p:normalViewPr>
  <p:slideViewPr>
    <p:cSldViewPr snapToGrid="0">
      <p:cViewPr varScale="1">
        <p:scale>
          <a:sx n="64" d="100"/>
          <a:sy n="64" d="100"/>
        </p:scale>
        <p:origin x="13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3E12EEDA-E55A-4A73-9EBC-F10D4A50D5FA}"/>
    <pc:docChg chg="addSld delSld modSld">
      <pc:chgData name="Guest User" userId="" providerId="Windows Live" clId="Web-{3E12EEDA-E55A-4A73-9EBC-F10D4A50D5FA}" dt="2025-01-29T21:59:26.272" v="13" actId="20577"/>
      <pc:docMkLst>
        <pc:docMk/>
      </pc:docMkLst>
      <pc:sldChg chg="modSp">
        <pc:chgData name="Guest User" userId="" providerId="Windows Live" clId="Web-{3E12EEDA-E55A-4A73-9EBC-F10D4A50D5FA}" dt="2025-01-29T21:59:26.272" v="13" actId="20577"/>
        <pc:sldMkLst>
          <pc:docMk/>
          <pc:sldMk cId="3191791102" sldId="300"/>
        </pc:sldMkLst>
        <pc:graphicFrameChg chg="mod modGraphic">
          <ac:chgData name="Guest User" userId="" providerId="Windows Live" clId="Web-{3E12EEDA-E55A-4A73-9EBC-F10D4A50D5FA}" dt="2025-01-29T21:59:26.272" v="13" actId="20577"/>
          <ac:graphicFrameMkLst>
            <pc:docMk/>
            <pc:sldMk cId="3191791102" sldId="300"/>
            <ac:graphicFrameMk id="6" creationId="{3C4852EE-2D32-E492-4F36-4485CB02D38E}"/>
          </ac:graphicFrameMkLst>
        </pc:graphicFrameChg>
      </pc:sldChg>
      <pc:sldChg chg="modSp add del replId">
        <pc:chgData name="Guest User" userId="" providerId="Windows Live" clId="Web-{3E12EEDA-E55A-4A73-9EBC-F10D4A50D5FA}" dt="2025-01-29T21:56:04.611" v="10"/>
        <pc:sldMkLst>
          <pc:docMk/>
          <pc:sldMk cId="1053139663" sldId="311"/>
        </pc:sldMkLst>
      </pc:sldChg>
    </pc:docChg>
  </pc:docChgLst>
  <pc:docChgLst>
    <pc:chgData name="Guest User" providerId="Windows Live" clId="Web-{B5F828EA-44CD-438E-9D06-9B145620D976}"/>
    <pc:docChg chg="modSld">
      <pc:chgData name="Guest User" userId="" providerId="Windows Live" clId="Web-{B5F828EA-44CD-438E-9D06-9B145620D976}" dt="2025-02-05T23:35:11.479" v="2" actId="20577"/>
      <pc:docMkLst>
        <pc:docMk/>
      </pc:docMkLst>
      <pc:sldChg chg="modSp">
        <pc:chgData name="Guest User" userId="" providerId="Windows Live" clId="Web-{B5F828EA-44CD-438E-9D06-9B145620D976}" dt="2025-02-05T23:35:11.479" v="2" actId="20577"/>
        <pc:sldMkLst>
          <pc:docMk/>
          <pc:sldMk cId="563304754" sldId="256"/>
        </pc:sldMkLst>
        <pc:spChg chg="mod">
          <ac:chgData name="Guest User" userId="" providerId="Windows Live" clId="Web-{B5F828EA-44CD-438E-9D06-9B145620D976}" dt="2025-02-05T23:35:11.479" v="2" actId="20577"/>
          <ac:spMkLst>
            <pc:docMk/>
            <pc:sldMk cId="563304754" sldId="256"/>
            <ac:spMk id="3" creationId="{12E0C244-641B-3B13-6146-987873F3BB96}"/>
          </ac:spMkLst>
        </pc:spChg>
      </pc:sldChg>
    </pc:docChg>
  </pc:docChgLst>
  <pc:docChgLst>
    <pc:chgData name="Usuario invitado" providerId="Windows Live" clId="Web-{D9098AF1-5813-49CC-A9E2-E333A7B5FA90}"/>
    <pc:docChg chg="modSld">
      <pc:chgData name="Usuario invitado" userId="" providerId="Windows Live" clId="Web-{D9098AF1-5813-49CC-A9E2-E333A7B5FA90}" dt="2025-02-05T00:41:17.555" v="1" actId="20577"/>
      <pc:docMkLst>
        <pc:docMk/>
      </pc:docMkLst>
      <pc:sldChg chg="modSp">
        <pc:chgData name="Usuario invitado" userId="" providerId="Windows Live" clId="Web-{D9098AF1-5813-49CC-A9E2-E333A7B5FA90}" dt="2025-02-05T00:41:17.555" v="1" actId="20577"/>
        <pc:sldMkLst>
          <pc:docMk/>
          <pc:sldMk cId="3191791102" sldId="300"/>
        </pc:sldMkLst>
        <pc:spChg chg="mod">
          <ac:chgData name="Usuario invitado" userId="" providerId="Windows Live" clId="Web-{D9098AF1-5813-49CC-A9E2-E333A7B5FA90}" dt="2025-02-05T00:41:17.555" v="1" actId="20577"/>
          <ac:spMkLst>
            <pc:docMk/>
            <pc:sldMk cId="3191791102" sldId="300"/>
            <ac:spMk id="2" creationId="{7585B4B8-801B-7660-5B18-BE41CA8C469F}"/>
          </ac:spMkLst>
        </pc:spChg>
      </pc:sldChg>
    </pc:docChg>
  </pc:docChgLst>
  <pc:docChgLst>
    <pc:chgData name="Coral Schmidt" userId="f3b0fb0beb625f51" providerId="LiveId" clId="{20CE1ABB-254D-4326-92AB-6072A9FE0111}"/>
    <pc:docChg chg="undo redo custSel addSld delSld modSld sldOrd delMainMaster">
      <pc:chgData name="Coral Schmidt" userId="f3b0fb0beb625f51" providerId="LiveId" clId="{20CE1ABB-254D-4326-92AB-6072A9FE0111}" dt="2025-02-05T23:38:51.188" v="2079" actId="20577"/>
      <pc:docMkLst>
        <pc:docMk/>
      </pc:docMkLst>
      <pc:sldChg chg="modSp mod">
        <pc:chgData name="Coral Schmidt" userId="f3b0fb0beb625f51" providerId="LiveId" clId="{20CE1ABB-254D-4326-92AB-6072A9FE0111}" dt="2025-01-31T01:35:34.447" v="770" actId="403"/>
        <pc:sldMkLst>
          <pc:docMk/>
          <pc:sldMk cId="563304754" sldId="256"/>
        </pc:sldMkLst>
        <pc:spChg chg="mod">
          <ac:chgData name="Coral Schmidt" userId="f3b0fb0beb625f51" providerId="LiveId" clId="{20CE1ABB-254D-4326-92AB-6072A9FE0111}" dt="2025-01-31T01:35:34.447" v="770" actId="403"/>
          <ac:spMkLst>
            <pc:docMk/>
            <pc:sldMk cId="563304754" sldId="256"/>
            <ac:spMk id="3" creationId="{12E0C244-641B-3B13-6146-987873F3BB96}"/>
          </ac:spMkLst>
        </pc:spChg>
      </pc:sldChg>
      <pc:sldChg chg="modSp mod modNotesTx">
        <pc:chgData name="Coral Schmidt" userId="f3b0fb0beb625f51" providerId="LiveId" clId="{20CE1ABB-254D-4326-92AB-6072A9FE0111}" dt="2025-02-04T15:58:51.526" v="1510" actId="20577"/>
        <pc:sldMkLst>
          <pc:docMk/>
          <pc:sldMk cId="1073049859" sldId="257"/>
        </pc:sldMkLst>
        <pc:spChg chg="mod">
          <ac:chgData name="Coral Schmidt" userId="f3b0fb0beb625f51" providerId="LiveId" clId="{20CE1ABB-254D-4326-92AB-6072A9FE0111}" dt="2025-02-04T15:25:14.023" v="1109" actId="20577"/>
          <ac:spMkLst>
            <pc:docMk/>
            <pc:sldMk cId="1073049859" sldId="257"/>
            <ac:spMk id="3" creationId="{0018A68D-5728-21A5-3BAD-C7AAF1B560F3}"/>
          </ac:spMkLst>
        </pc:spChg>
      </pc:sldChg>
      <pc:sldChg chg="modNotesTx">
        <pc:chgData name="Coral Schmidt" userId="f3b0fb0beb625f51" providerId="LiveId" clId="{20CE1ABB-254D-4326-92AB-6072A9FE0111}" dt="2025-02-04T15:18:36.616" v="1105" actId="5793"/>
        <pc:sldMkLst>
          <pc:docMk/>
          <pc:sldMk cId="3657327625" sldId="259"/>
        </pc:sldMkLst>
      </pc:sldChg>
      <pc:sldChg chg="modSp mod">
        <pc:chgData name="Coral Schmidt" userId="f3b0fb0beb625f51" providerId="LiveId" clId="{20CE1ABB-254D-4326-92AB-6072A9FE0111}" dt="2025-02-05T00:33:12.989" v="1724" actId="1076"/>
        <pc:sldMkLst>
          <pc:docMk/>
          <pc:sldMk cId="1546750129" sldId="261"/>
        </pc:sldMkLst>
        <pc:picChg chg="mod">
          <ac:chgData name="Coral Schmidt" userId="f3b0fb0beb625f51" providerId="LiveId" clId="{20CE1ABB-254D-4326-92AB-6072A9FE0111}" dt="2025-02-05T00:33:12.989" v="1724" actId="1076"/>
          <ac:picMkLst>
            <pc:docMk/>
            <pc:sldMk cId="1546750129" sldId="261"/>
            <ac:picMk id="4" creationId="{D59811A6-A635-5872-CB85-65E1537DA9C7}"/>
          </ac:picMkLst>
        </pc:picChg>
      </pc:sldChg>
      <pc:sldChg chg="addSp delSp modSp mod">
        <pc:chgData name="Coral Schmidt" userId="f3b0fb0beb625f51" providerId="LiveId" clId="{20CE1ABB-254D-4326-92AB-6072A9FE0111}" dt="2025-02-04T16:03:58.373" v="1578" actId="207"/>
        <pc:sldMkLst>
          <pc:docMk/>
          <pc:sldMk cId="353087911" sldId="262"/>
        </pc:sldMkLst>
        <pc:spChg chg="add del mod">
          <ac:chgData name="Coral Schmidt" userId="f3b0fb0beb625f51" providerId="LiveId" clId="{20CE1ABB-254D-4326-92AB-6072A9FE0111}" dt="2025-02-04T16:03:58.373" v="1578" actId="207"/>
          <ac:spMkLst>
            <pc:docMk/>
            <pc:sldMk cId="353087911" sldId="262"/>
            <ac:spMk id="3" creationId="{07085027-959B-660D-86B6-F0D922FF4782}"/>
          </ac:spMkLst>
        </pc:spChg>
      </pc:sldChg>
      <pc:sldChg chg="del">
        <pc:chgData name="Coral Schmidt" userId="f3b0fb0beb625f51" providerId="LiveId" clId="{20CE1ABB-254D-4326-92AB-6072A9FE0111}" dt="2025-01-29T00:57:42.196" v="0" actId="47"/>
        <pc:sldMkLst>
          <pc:docMk/>
          <pc:sldMk cId="1916105768" sldId="263"/>
        </pc:sldMkLst>
      </pc:sldChg>
      <pc:sldChg chg="modNotesTx">
        <pc:chgData name="Coral Schmidt" userId="f3b0fb0beb625f51" providerId="LiveId" clId="{20CE1ABB-254D-4326-92AB-6072A9FE0111}" dt="2025-02-05T23:38:51.188" v="2079" actId="20577"/>
        <pc:sldMkLst>
          <pc:docMk/>
          <pc:sldMk cId="2966838587" sldId="281"/>
        </pc:sldMkLst>
      </pc:sldChg>
      <pc:sldChg chg="addSp delSp del mod">
        <pc:chgData name="Coral Schmidt" userId="f3b0fb0beb625f51" providerId="LiveId" clId="{20CE1ABB-254D-4326-92AB-6072A9FE0111}" dt="2025-01-31T01:35:19.013" v="767" actId="47"/>
        <pc:sldMkLst>
          <pc:docMk/>
          <pc:sldMk cId="1151547724" sldId="284"/>
        </pc:sldMkLst>
      </pc:sldChg>
      <pc:sldChg chg="del">
        <pc:chgData name="Coral Schmidt" userId="f3b0fb0beb625f51" providerId="LiveId" clId="{20CE1ABB-254D-4326-92AB-6072A9FE0111}" dt="2025-01-31T01:35:16.964" v="766" actId="47"/>
        <pc:sldMkLst>
          <pc:docMk/>
          <pc:sldMk cId="4014082953" sldId="285"/>
        </pc:sldMkLst>
      </pc:sldChg>
      <pc:sldChg chg="del">
        <pc:chgData name="Coral Schmidt" userId="f3b0fb0beb625f51" providerId="LiveId" clId="{20CE1ABB-254D-4326-92AB-6072A9FE0111}" dt="2025-01-31T01:35:20.158" v="768" actId="47"/>
        <pc:sldMkLst>
          <pc:docMk/>
          <pc:sldMk cId="1509261902" sldId="287"/>
        </pc:sldMkLst>
      </pc:sldChg>
      <pc:sldChg chg="del">
        <pc:chgData name="Coral Schmidt" userId="f3b0fb0beb625f51" providerId="LiveId" clId="{20CE1ABB-254D-4326-92AB-6072A9FE0111}" dt="2025-01-31T01:35:21.804" v="769" actId="47"/>
        <pc:sldMkLst>
          <pc:docMk/>
          <pc:sldMk cId="254780074" sldId="289"/>
        </pc:sldMkLst>
      </pc:sldChg>
      <pc:sldChg chg="addSp delSp modSp mod modNotesTx">
        <pc:chgData name="Coral Schmidt" userId="f3b0fb0beb625f51" providerId="LiveId" clId="{20CE1ABB-254D-4326-92AB-6072A9FE0111}" dt="2025-02-04T15:59:40.495" v="1525" actId="20577"/>
        <pc:sldMkLst>
          <pc:docMk/>
          <pc:sldMk cId="2190191899" sldId="292"/>
        </pc:sldMkLst>
        <pc:graphicFrameChg chg="mod">
          <ac:chgData name="Coral Schmidt" userId="f3b0fb0beb625f51" providerId="LiveId" clId="{20CE1ABB-254D-4326-92AB-6072A9FE0111}" dt="2025-01-29T19:05:40.844" v="448" actId="207"/>
          <ac:graphicFrameMkLst>
            <pc:docMk/>
            <pc:sldMk cId="2190191899" sldId="292"/>
            <ac:graphicFrameMk id="10" creationId="{F8328CA2-EC30-D45F-2572-1CA74DE9EE4C}"/>
          </ac:graphicFrameMkLst>
        </pc:graphicFrameChg>
      </pc:sldChg>
      <pc:sldChg chg="modSp mod modNotesTx">
        <pc:chgData name="Coral Schmidt" userId="f3b0fb0beb625f51" providerId="LiveId" clId="{20CE1ABB-254D-4326-92AB-6072A9FE0111}" dt="2025-02-04T15:59:32.818" v="1521" actId="113"/>
        <pc:sldMkLst>
          <pc:docMk/>
          <pc:sldMk cId="639048247" sldId="299"/>
        </pc:sldMkLst>
        <pc:graphicFrameChg chg="modGraphic">
          <ac:chgData name="Coral Schmidt" userId="f3b0fb0beb625f51" providerId="LiveId" clId="{20CE1ABB-254D-4326-92AB-6072A9FE0111}" dt="2025-02-04T15:31:07.690" v="1148" actId="207"/>
          <ac:graphicFrameMkLst>
            <pc:docMk/>
            <pc:sldMk cId="639048247" sldId="299"/>
            <ac:graphicFrameMk id="5" creationId="{4A09CEF7-8596-86BC-6C17-4ACFAFAB7ACF}"/>
          </ac:graphicFrameMkLst>
        </pc:graphicFrameChg>
      </pc:sldChg>
      <pc:sldChg chg="addSp delSp modSp mod setBg modNotesTx">
        <pc:chgData name="Coral Schmidt" userId="f3b0fb0beb625f51" providerId="LiveId" clId="{20CE1ABB-254D-4326-92AB-6072A9FE0111}" dt="2025-02-05T23:38:44.291" v="2077" actId="20577"/>
        <pc:sldMkLst>
          <pc:docMk/>
          <pc:sldMk cId="3191791102" sldId="300"/>
        </pc:sldMkLst>
        <pc:spChg chg="mod">
          <ac:chgData name="Coral Schmidt" userId="f3b0fb0beb625f51" providerId="LiveId" clId="{20CE1ABB-254D-4326-92AB-6072A9FE0111}" dt="2025-01-29T19:16:25.867" v="546" actId="27636"/>
          <ac:spMkLst>
            <pc:docMk/>
            <pc:sldMk cId="3191791102" sldId="300"/>
            <ac:spMk id="2" creationId="{7585B4B8-801B-7660-5B18-BE41CA8C469F}"/>
          </ac:spMkLst>
        </pc:spChg>
        <pc:spChg chg="add">
          <ac:chgData name="Coral Schmidt" userId="f3b0fb0beb625f51" providerId="LiveId" clId="{20CE1ABB-254D-4326-92AB-6072A9FE0111}" dt="2025-01-29T19:16:22.041" v="544" actId="26606"/>
          <ac:spMkLst>
            <pc:docMk/>
            <pc:sldMk cId="3191791102" sldId="300"/>
            <ac:spMk id="22" creationId="{A1BBCB0E-D444-4662-99B6-968FADD997AF}"/>
          </ac:spMkLst>
        </pc:spChg>
        <pc:grpChg chg="add">
          <ac:chgData name="Coral Schmidt" userId="f3b0fb0beb625f51" providerId="LiveId" clId="{20CE1ABB-254D-4326-92AB-6072A9FE0111}" dt="2025-01-29T19:16:22.041" v="544" actId="26606"/>
          <ac:grpSpMkLst>
            <pc:docMk/>
            <pc:sldMk cId="3191791102" sldId="300"/>
            <ac:grpSpMk id="24" creationId="{FABCF46B-3163-4E66-9BB3-AAC999794E59}"/>
          </ac:grpSpMkLst>
        </pc:grpChg>
        <pc:graphicFrameChg chg="add mod modGraphic">
          <ac:chgData name="Coral Schmidt" userId="f3b0fb0beb625f51" providerId="LiveId" clId="{20CE1ABB-254D-4326-92AB-6072A9FE0111}" dt="2025-02-05T23:38:44.291" v="2077" actId="20577"/>
          <ac:graphicFrameMkLst>
            <pc:docMk/>
            <pc:sldMk cId="3191791102" sldId="300"/>
            <ac:graphicFrameMk id="6" creationId="{3C4852EE-2D32-E492-4F36-4485CB02D38E}"/>
          </ac:graphicFrameMkLst>
        </pc:graphicFrameChg>
      </pc:sldChg>
      <pc:sldChg chg="del ord">
        <pc:chgData name="Coral Schmidt" userId="f3b0fb0beb625f51" providerId="LiveId" clId="{20CE1ABB-254D-4326-92AB-6072A9FE0111}" dt="2025-01-29T19:23:48.620" v="651" actId="47"/>
        <pc:sldMkLst>
          <pc:docMk/>
          <pc:sldMk cId="2342274298" sldId="301"/>
        </pc:sldMkLst>
      </pc:sldChg>
      <pc:sldChg chg="delSp modSp mod modNotesTx">
        <pc:chgData name="Coral Schmidt" userId="f3b0fb0beb625f51" providerId="LiveId" clId="{20CE1ABB-254D-4326-92AB-6072A9FE0111}" dt="2025-02-04T15:40:45.700" v="1300" actId="20577"/>
        <pc:sldMkLst>
          <pc:docMk/>
          <pc:sldMk cId="2285418299" sldId="303"/>
        </pc:sldMkLst>
        <pc:picChg chg="mod">
          <ac:chgData name="Coral Schmidt" userId="f3b0fb0beb625f51" providerId="LiveId" clId="{20CE1ABB-254D-4326-92AB-6072A9FE0111}" dt="2025-02-04T14:43:31.753" v="859" actId="1076"/>
          <ac:picMkLst>
            <pc:docMk/>
            <pc:sldMk cId="2285418299" sldId="303"/>
            <ac:picMk id="32" creationId="{9F2DCFFF-4197-D627-9C19-BBF3A620310A}"/>
          </ac:picMkLst>
        </pc:picChg>
      </pc:sldChg>
      <pc:sldChg chg="addSp delSp modSp mod ord setBg modNotesTx">
        <pc:chgData name="Coral Schmidt" userId="f3b0fb0beb625f51" providerId="LiveId" clId="{20CE1ABB-254D-4326-92AB-6072A9FE0111}" dt="2025-02-05T00:44:22.672" v="1744"/>
        <pc:sldMkLst>
          <pc:docMk/>
          <pc:sldMk cId="1361888722" sldId="304"/>
        </pc:sldMkLst>
        <pc:spChg chg="mod">
          <ac:chgData name="Coral Schmidt" userId="f3b0fb0beb625f51" providerId="LiveId" clId="{20CE1ABB-254D-4326-92AB-6072A9FE0111}" dt="2025-01-29T16:54:32.850" v="162" actId="26606"/>
          <ac:spMkLst>
            <pc:docMk/>
            <pc:sldMk cId="1361888722" sldId="304"/>
            <ac:spMk id="2" creationId="{8DE07397-0C2D-66A6-8922-73051C683011}"/>
          </ac:spMkLst>
        </pc:spChg>
        <pc:spChg chg="add">
          <ac:chgData name="Coral Schmidt" userId="f3b0fb0beb625f51" providerId="LiveId" clId="{20CE1ABB-254D-4326-92AB-6072A9FE0111}" dt="2025-01-29T16:54:32.850" v="162" actId="26606"/>
          <ac:spMkLst>
            <pc:docMk/>
            <pc:sldMk cId="1361888722" sldId="304"/>
            <ac:spMk id="15" creationId="{0D62E216-74AA-4F99-82B7-C38E49015B69}"/>
          </ac:spMkLst>
        </pc:spChg>
        <pc:grpChg chg="add">
          <ac:chgData name="Coral Schmidt" userId="f3b0fb0beb625f51" providerId="LiveId" clId="{20CE1ABB-254D-4326-92AB-6072A9FE0111}" dt="2025-01-29T16:54:32.850" v="162" actId="26606"/>
          <ac:grpSpMkLst>
            <pc:docMk/>
            <pc:sldMk cId="1361888722" sldId="304"/>
            <ac:grpSpMk id="9" creationId="{23F5135F-115E-423C-BE4A-B56C35DC9F3E}"/>
          </ac:grpSpMkLst>
        </pc:grpChg>
        <pc:grpChg chg="add">
          <ac:chgData name="Coral Schmidt" userId="f3b0fb0beb625f51" providerId="LiveId" clId="{20CE1ABB-254D-4326-92AB-6072A9FE0111}" dt="2025-01-29T16:54:32.850" v="162" actId="26606"/>
          <ac:grpSpMkLst>
            <pc:docMk/>
            <pc:sldMk cId="1361888722" sldId="304"/>
            <ac:grpSpMk id="17" creationId="{7C95EB0F-1AE5-42F7-B7F0-B831CF0EDFA2}"/>
          </ac:grpSpMkLst>
        </pc:grpChg>
        <pc:picChg chg="add mod">
          <ac:chgData name="Coral Schmidt" userId="f3b0fb0beb625f51" providerId="LiveId" clId="{20CE1ABB-254D-4326-92AB-6072A9FE0111}" dt="2025-01-29T16:54:32.850" v="162" actId="26606"/>
          <ac:picMkLst>
            <pc:docMk/>
            <pc:sldMk cId="1361888722" sldId="304"/>
            <ac:picMk id="4" creationId="{31F1B6EC-15D2-BD2E-58A2-162EDD04836E}"/>
          </ac:picMkLst>
        </pc:picChg>
      </pc:sldChg>
      <pc:sldChg chg="addSp delSp modSp mod ord modAnim">
        <pc:chgData name="Coral Schmidt" userId="f3b0fb0beb625f51" providerId="LiveId" clId="{20CE1ABB-254D-4326-92AB-6072A9FE0111}" dt="2025-02-05T00:19:56.139" v="1720" actId="1076"/>
        <pc:sldMkLst>
          <pc:docMk/>
          <pc:sldMk cId="984802374" sldId="305"/>
        </pc:sldMkLst>
        <pc:spChg chg="del mod">
          <ac:chgData name="Coral Schmidt" userId="f3b0fb0beb625f51" providerId="LiveId" clId="{20CE1ABB-254D-4326-92AB-6072A9FE0111}" dt="2025-02-05T00:19:50.747" v="1717"/>
          <ac:spMkLst>
            <pc:docMk/>
            <pc:sldMk cId="984802374" sldId="305"/>
            <ac:spMk id="3" creationId="{A93069D6-BC4A-83D4-9E63-F62C7730AF2B}"/>
          </ac:spMkLst>
        </pc:spChg>
        <pc:picChg chg="add mod">
          <ac:chgData name="Coral Schmidt" userId="f3b0fb0beb625f51" providerId="LiveId" clId="{20CE1ABB-254D-4326-92AB-6072A9FE0111}" dt="2025-02-05T00:19:56.139" v="1720" actId="1076"/>
          <ac:picMkLst>
            <pc:docMk/>
            <pc:sldMk cId="984802374" sldId="305"/>
            <ac:picMk id="4" creationId="{659474D7-5B79-9312-7716-AFA33F2741F6}"/>
          </ac:picMkLst>
        </pc:picChg>
      </pc:sldChg>
      <pc:sldChg chg="addSp delSp modSp new mod modNotesTx">
        <pc:chgData name="Coral Schmidt" userId="f3b0fb0beb625f51" providerId="LiveId" clId="{20CE1ABB-254D-4326-92AB-6072A9FE0111}" dt="2025-02-05T23:13:21.572" v="1889" actId="20577"/>
        <pc:sldMkLst>
          <pc:docMk/>
          <pc:sldMk cId="333836903" sldId="306"/>
        </pc:sldMkLst>
        <pc:spChg chg="mod">
          <ac:chgData name="Coral Schmidt" userId="f3b0fb0beb625f51" providerId="LiveId" clId="{20CE1ABB-254D-4326-92AB-6072A9FE0111}" dt="2025-01-29T16:43:34.276" v="26" actId="313"/>
          <ac:spMkLst>
            <pc:docMk/>
            <pc:sldMk cId="333836903" sldId="306"/>
            <ac:spMk id="2" creationId="{B012A6A6-73F9-AEEF-0FBE-F59F715454E9}"/>
          </ac:spMkLst>
        </pc:spChg>
        <pc:spChg chg="add mod">
          <ac:chgData name="Coral Schmidt" userId="f3b0fb0beb625f51" providerId="LiveId" clId="{20CE1ABB-254D-4326-92AB-6072A9FE0111}" dt="2025-01-29T16:43:55.848" v="28" actId="1076"/>
          <ac:spMkLst>
            <pc:docMk/>
            <pc:sldMk cId="333836903" sldId="306"/>
            <ac:spMk id="4" creationId="{67394809-9A9C-2365-E78D-0169381CFAF5}"/>
          </ac:spMkLst>
        </pc:spChg>
        <pc:graphicFrameChg chg="add mod">
          <ac:chgData name="Coral Schmidt" userId="f3b0fb0beb625f51" providerId="LiveId" clId="{20CE1ABB-254D-4326-92AB-6072A9FE0111}" dt="2025-01-29T16:44:25.481" v="34"/>
          <ac:graphicFrameMkLst>
            <pc:docMk/>
            <pc:sldMk cId="333836903" sldId="306"/>
            <ac:graphicFrameMk id="5" creationId="{4C9B9866-C2AC-E0C2-2FC4-02BE12BE20AF}"/>
          </ac:graphicFrameMkLst>
        </pc:graphicFrameChg>
      </pc:sldChg>
      <pc:sldChg chg="addSp delSp modSp new mod ord modNotesTx">
        <pc:chgData name="Coral Schmidt" userId="f3b0fb0beb625f51" providerId="LiveId" clId="{20CE1ABB-254D-4326-92AB-6072A9FE0111}" dt="2025-02-05T00:44:24.644" v="1746"/>
        <pc:sldMkLst>
          <pc:docMk/>
          <pc:sldMk cId="1679100541" sldId="307"/>
        </pc:sldMkLst>
        <pc:spChg chg="mod">
          <ac:chgData name="Coral Schmidt" userId="f3b0fb0beb625f51" providerId="LiveId" clId="{20CE1ABB-254D-4326-92AB-6072A9FE0111}" dt="2025-01-29T16:55:12.190" v="163" actId="14100"/>
          <ac:spMkLst>
            <pc:docMk/>
            <pc:sldMk cId="1679100541" sldId="307"/>
            <ac:spMk id="2" creationId="{1565B584-46D4-F7C3-839D-B968917ECFA9}"/>
          </ac:spMkLst>
        </pc:spChg>
        <pc:spChg chg="mod">
          <ac:chgData name="Coral Schmidt" userId="f3b0fb0beb625f51" providerId="LiveId" clId="{20CE1ABB-254D-4326-92AB-6072A9FE0111}" dt="2025-01-29T16:55:17.676" v="165" actId="1076"/>
          <ac:spMkLst>
            <pc:docMk/>
            <pc:sldMk cId="1679100541" sldId="307"/>
            <ac:spMk id="3" creationId="{D3BE4593-2B5C-1613-4AC3-26C406DC0C23}"/>
          </ac:spMkLst>
        </pc:spChg>
        <pc:spChg chg="mod">
          <ac:chgData name="Coral Schmidt" userId="f3b0fb0beb625f51" providerId="LiveId" clId="{20CE1ABB-254D-4326-92AB-6072A9FE0111}" dt="2025-01-29T16:56:04.191" v="178" actId="14100"/>
          <ac:spMkLst>
            <pc:docMk/>
            <pc:sldMk cId="1679100541" sldId="307"/>
            <ac:spMk id="5" creationId="{CBBA67CF-7275-8753-98F1-AEBE507FAA50}"/>
          </ac:spMkLst>
        </pc:spChg>
        <pc:picChg chg="add mod ord">
          <ac:chgData name="Coral Schmidt" userId="f3b0fb0beb625f51" providerId="LiveId" clId="{20CE1ABB-254D-4326-92AB-6072A9FE0111}" dt="2025-01-29T16:56:16.635" v="180" actId="1076"/>
          <ac:picMkLst>
            <pc:docMk/>
            <pc:sldMk cId="1679100541" sldId="307"/>
            <ac:picMk id="8" creationId="{8D714E13-AE7D-1966-D1F7-7B61FC98C9A3}"/>
          </ac:picMkLst>
        </pc:picChg>
        <pc:picChg chg="add mod ord">
          <ac:chgData name="Coral Schmidt" userId="f3b0fb0beb625f51" providerId="LiveId" clId="{20CE1ABB-254D-4326-92AB-6072A9FE0111}" dt="2025-01-29T16:56:13.028" v="179" actId="1076"/>
          <ac:picMkLst>
            <pc:docMk/>
            <pc:sldMk cId="1679100541" sldId="307"/>
            <ac:picMk id="10" creationId="{7F7C20DA-0AC7-65E8-4F1B-3846F3B17C97}"/>
          </ac:picMkLst>
        </pc:picChg>
      </pc:sldChg>
      <pc:sldChg chg="new del">
        <pc:chgData name="Coral Schmidt" userId="f3b0fb0beb625f51" providerId="LiveId" clId="{20CE1ABB-254D-4326-92AB-6072A9FE0111}" dt="2025-01-29T16:51:02.873" v="90" actId="47"/>
        <pc:sldMkLst>
          <pc:docMk/>
          <pc:sldMk cId="2543004406" sldId="307"/>
        </pc:sldMkLst>
      </pc:sldChg>
      <pc:sldChg chg="addSp delSp modSp new del mod">
        <pc:chgData name="Coral Schmidt" userId="f3b0fb0beb625f51" providerId="LiveId" clId="{20CE1ABB-254D-4326-92AB-6072A9FE0111}" dt="2025-01-29T16:54:16.087" v="161" actId="47"/>
        <pc:sldMkLst>
          <pc:docMk/>
          <pc:sldMk cId="513462586" sldId="308"/>
        </pc:sldMkLst>
      </pc:sldChg>
      <pc:sldChg chg="addSp delSp modSp new add del mod setBg modNotesTx">
        <pc:chgData name="Coral Schmidt" userId="f3b0fb0beb625f51" providerId="LiveId" clId="{20CE1ABB-254D-4326-92AB-6072A9FE0111}" dt="2025-02-04T16:00:23.636" v="1553" actId="5793"/>
        <pc:sldMkLst>
          <pc:docMk/>
          <pc:sldMk cId="744572783" sldId="308"/>
        </pc:sldMkLst>
        <pc:spChg chg="mod">
          <ac:chgData name="Coral Schmidt" userId="f3b0fb0beb625f51" providerId="LiveId" clId="{20CE1ABB-254D-4326-92AB-6072A9FE0111}" dt="2025-01-29T18:55:53.351" v="425" actId="26606"/>
          <ac:spMkLst>
            <pc:docMk/>
            <pc:sldMk cId="744572783" sldId="308"/>
            <ac:spMk id="2" creationId="{9C447E30-69A2-DACA-51D9-6016EDF50408}"/>
          </ac:spMkLst>
        </pc:spChg>
        <pc:spChg chg="add del">
          <ac:chgData name="Coral Schmidt" userId="f3b0fb0beb625f51" providerId="LiveId" clId="{20CE1ABB-254D-4326-92AB-6072A9FE0111}" dt="2025-01-29T18:55:53.351" v="425" actId="26606"/>
          <ac:spMkLst>
            <pc:docMk/>
            <pc:sldMk cId="744572783" sldId="308"/>
            <ac:spMk id="43" creationId="{C3C4DE24-776A-4DE1-9B7B-57990B518A8E}"/>
          </ac:spMkLst>
        </pc:spChg>
        <pc:grpChg chg="add del">
          <ac:chgData name="Coral Schmidt" userId="f3b0fb0beb625f51" providerId="LiveId" clId="{20CE1ABB-254D-4326-92AB-6072A9FE0111}" dt="2025-01-29T18:55:53.351" v="425" actId="26606"/>
          <ac:grpSpMkLst>
            <pc:docMk/>
            <pc:sldMk cId="744572783" sldId="308"/>
            <ac:grpSpMk id="44" creationId="{7089CB0F-957B-4E09-8745-C430A7CB9FC3}"/>
          </ac:grpSpMkLst>
        </pc:grpChg>
        <pc:graphicFrameChg chg="add mod modGraphic">
          <ac:chgData name="Coral Schmidt" userId="f3b0fb0beb625f51" providerId="LiveId" clId="{20CE1ABB-254D-4326-92AB-6072A9FE0111}" dt="2025-02-04T14:45:09.586" v="877"/>
          <ac:graphicFrameMkLst>
            <pc:docMk/>
            <pc:sldMk cId="744572783" sldId="308"/>
            <ac:graphicFrameMk id="9" creationId="{F9E9C252-67ED-2993-481A-95BB868EC814}"/>
          </ac:graphicFrameMkLst>
        </pc:graphicFrameChg>
      </pc:sldChg>
      <pc:sldChg chg="modNotesTx">
        <pc:chgData name="Coral Schmidt" userId="f3b0fb0beb625f51" providerId="LiveId" clId="{20CE1ABB-254D-4326-92AB-6072A9FE0111}" dt="2025-02-04T15:58:37.842" v="1505" actId="115"/>
        <pc:sldMkLst>
          <pc:docMk/>
          <pc:sldMk cId="2073593112" sldId="310"/>
        </pc:sldMkLst>
      </pc:sldChg>
      <pc:sldChg chg="modSp new mod">
        <pc:chgData name="Coral Schmidt" userId="f3b0fb0beb625f51" providerId="LiveId" clId="{20CE1ABB-254D-4326-92AB-6072A9FE0111}" dt="2025-02-04T16:03:02.376" v="1569" actId="207"/>
        <pc:sldMkLst>
          <pc:docMk/>
          <pc:sldMk cId="527327241" sldId="311"/>
        </pc:sldMkLst>
        <pc:spChg chg="mod">
          <ac:chgData name="Coral Schmidt" userId="f3b0fb0beb625f51" providerId="LiveId" clId="{20CE1ABB-254D-4326-92AB-6072A9FE0111}" dt="2025-02-04T16:00:43.182" v="1555"/>
          <ac:spMkLst>
            <pc:docMk/>
            <pc:sldMk cId="527327241" sldId="311"/>
            <ac:spMk id="2" creationId="{303BA30B-13C5-7829-6441-1DD63CCDF265}"/>
          </ac:spMkLst>
        </pc:spChg>
        <pc:spChg chg="mod">
          <ac:chgData name="Coral Schmidt" userId="f3b0fb0beb625f51" providerId="LiveId" clId="{20CE1ABB-254D-4326-92AB-6072A9FE0111}" dt="2025-02-04T16:03:02.376" v="1569" actId="207"/>
          <ac:spMkLst>
            <pc:docMk/>
            <pc:sldMk cId="527327241" sldId="311"/>
            <ac:spMk id="3" creationId="{2998952C-C3B4-22EB-6FBA-7CE3317B3E8B}"/>
          </ac:spMkLst>
        </pc:spChg>
      </pc:sldChg>
      <pc:sldChg chg="ord">
        <pc:chgData name="Coral Schmidt" userId="f3b0fb0beb625f51" providerId="LiveId" clId="{20CE1ABB-254D-4326-92AB-6072A9FE0111}" dt="2025-02-05T00:44:56.171" v="1750"/>
        <pc:sldMkLst>
          <pc:docMk/>
          <pc:sldMk cId="450282879" sldId="312"/>
        </pc:sldMkLst>
      </pc:sldChg>
      <pc:sldMasterChg chg="del delSldLayout">
        <pc:chgData name="Coral Schmidt" userId="f3b0fb0beb625f51" providerId="LiveId" clId="{20CE1ABB-254D-4326-92AB-6072A9FE0111}" dt="2025-01-31T01:35:19.013" v="767" actId="47"/>
        <pc:sldMasterMkLst>
          <pc:docMk/>
          <pc:sldMasterMk cId="2514079354" sldId="2147483726"/>
        </pc:sldMasterMkLst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2322253824" sldId="2147483727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3029658422" sldId="2147483728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3871193187" sldId="2147483729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928278172" sldId="2147483730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1065903767" sldId="2147483731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3034508320" sldId="2147483732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929570852" sldId="2147483733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1753104742" sldId="2147483734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1350623088" sldId="2147483735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2406037260" sldId="2147483736"/>
          </pc:sldLayoutMkLst>
        </pc:sldLayoutChg>
        <pc:sldLayoutChg chg="del">
          <pc:chgData name="Coral Schmidt" userId="f3b0fb0beb625f51" providerId="LiveId" clId="{20CE1ABB-254D-4326-92AB-6072A9FE0111}" dt="2025-01-31T01:35:19.013" v="767" actId="47"/>
          <pc:sldLayoutMkLst>
            <pc:docMk/>
            <pc:sldMasterMk cId="2514079354" sldId="2147483726"/>
            <pc:sldLayoutMk cId="1824464011" sldId="2147483737"/>
          </pc:sldLayoutMkLst>
        </pc:sldLayoutChg>
      </pc:sldMasterChg>
      <pc:sldMasterChg chg="del delSldLayout">
        <pc:chgData name="Coral Schmidt" userId="f3b0fb0beb625f51" providerId="LiveId" clId="{20CE1ABB-254D-4326-92AB-6072A9FE0111}" dt="2025-01-31T01:35:16.964" v="766" actId="47"/>
        <pc:sldMasterMkLst>
          <pc:docMk/>
          <pc:sldMasterMk cId="1867424479" sldId="2147483738"/>
        </pc:sldMasterMkLst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4139379878" sldId="2147483739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750354535" sldId="2147483740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611402363" sldId="2147483741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1219133683" sldId="2147483742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248824347" sldId="2147483743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1055132509" sldId="2147483744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291750119" sldId="2147483745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917861603" sldId="2147483746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000489075" sldId="2147483747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1126436422" sldId="2147483748"/>
          </pc:sldLayoutMkLst>
        </pc:sldLayoutChg>
        <pc:sldLayoutChg chg="del">
          <pc:chgData name="Coral Schmidt" userId="f3b0fb0beb625f51" providerId="LiveId" clId="{20CE1ABB-254D-4326-92AB-6072A9FE0111}" dt="2025-01-31T01:35:16.964" v="766" actId="47"/>
          <pc:sldLayoutMkLst>
            <pc:docMk/>
            <pc:sldMasterMk cId="1867424479" sldId="2147483738"/>
            <pc:sldLayoutMk cId="3502917210" sldId="2147483749"/>
          </pc:sldLayoutMkLst>
        </pc:sldLayoutChg>
      </pc:sldMasterChg>
    </pc:docChg>
  </pc:docChgLst>
  <pc:docChgLst>
    <pc:chgData name="Guest User" providerId="Windows Live" clId="Web-{9461BBDE-0B1B-4CF2-9A9B-AA83009622BA}"/>
    <pc:docChg chg="modSld">
      <pc:chgData name="Guest User" userId="" providerId="Windows Live" clId="Web-{9461BBDE-0B1B-4CF2-9A9B-AA83009622BA}" dt="2025-02-05T23:02:58.229" v="332"/>
      <pc:docMkLst>
        <pc:docMk/>
      </pc:docMkLst>
      <pc:sldChg chg="modSp modNotes">
        <pc:chgData name="Guest User" userId="" providerId="Windows Live" clId="Web-{9461BBDE-0B1B-4CF2-9A9B-AA83009622BA}" dt="2025-02-05T23:02:58.229" v="332"/>
        <pc:sldMkLst>
          <pc:docMk/>
          <pc:sldMk cId="1822018402" sldId="313"/>
        </pc:sldMkLst>
        <pc:spChg chg="mod">
          <ac:chgData name="Guest User" userId="" providerId="Windows Live" clId="Web-{9461BBDE-0B1B-4CF2-9A9B-AA83009622BA}" dt="2025-02-05T22:08:43.984" v="31" actId="20577"/>
          <ac:spMkLst>
            <pc:docMk/>
            <pc:sldMk cId="1822018402" sldId="313"/>
            <ac:spMk id="2" creationId="{C36BFD09-B3D4-FC3E-A9A4-AAC79DF50D86}"/>
          </ac:spMkLst>
        </pc:spChg>
        <pc:spChg chg="mod">
          <ac:chgData name="Guest User" userId="" providerId="Windows Live" clId="Web-{9461BBDE-0B1B-4CF2-9A9B-AA83009622BA}" dt="2025-02-05T22:54:47.682" v="224" actId="1076"/>
          <ac:spMkLst>
            <pc:docMk/>
            <pc:sldMk cId="1822018402" sldId="313"/>
            <ac:spMk id="11" creationId="{8BFCC42B-EC38-B4AA-4D8A-E90EA88DC399}"/>
          </ac:spMkLst>
        </pc:spChg>
      </pc:sldChg>
      <pc:sldChg chg="addSp delSp modSp modNotes">
        <pc:chgData name="Guest User" userId="" providerId="Windows Live" clId="Web-{9461BBDE-0B1B-4CF2-9A9B-AA83009622BA}" dt="2025-02-05T22:53:43.976" v="206"/>
        <pc:sldMkLst>
          <pc:docMk/>
          <pc:sldMk cId="2320247639" sldId="314"/>
        </pc:sldMkLst>
        <pc:spChg chg="mod">
          <ac:chgData name="Guest User" userId="" providerId="Windows Live" clId="Web-{9461BBDE-0B1B-4CF2-9A9B-AA83009622BA}" dt="2025-02-05T22:20:14.119" v="187" actId="20577"/>
          <ac:spMkLst>
            <pc:docMk/>
            <pc:sldMk cId="2320247639" sldId="314"/>
            <ac:spMk id="2" creationId="{E3711E77-945A-2273-80F4-187F88AEDEBE}"/>
          </ac:spMkLst>
        </pc:spChg>
        <pc:spChg chg="mod">
          <ac:chgData name="Guest User" userId="" providerId="Windows Live" clId="Web-{9461BBDE-0B1B-4CF2-9A9B-AA83009622BA}" dt="2025-02-05T22:18:20.214" v="159" actId="1076"/>
          <ac:spMkLst>
            <pc:docMk/>
            <pc:sldMk cId="2320247639" sldId="314"/>
            <ac:spMk id="3" creationId="{F5091E72-352D-FF54-2E27-3C4377AB8A47}"/>
          </ac:spMkLst>
        </pc:spChg>
        <pc:spChg chg="del">
          <ac:chgData name="Guest User" userId="" providerId="Windows Live" clId="Web-{9461BBDE-0B1B-4CF2-9A9B-AA83009622BA}" dt="2025-02-05T22:16:46.621" v="121"/>
          <ac:spMkLst>
            <pc:docMk/>
            <pc:sldMk cId="2320247639" sldId="314"/>
            <ac:spMk id="4" creationId="{8E39786C-3DE7-C665-38C6-10CF02B3147F}"/>
          </ac:spMkLst>
        </pc:spChg>
        <pc:spChg chg="mod">
          <ac:chgData name="Guest User" userId="" providerId="Windows Live" clId="Web-{9461BBDE-0B1B-4CF2-9A9B-AA83009622BA}" dt="2025-02-05T22:18:10.230" v="157" actId="14100"/>
          <ac:spMkLst>
            <pc:docMk/>
            <pc:sldMk cId="2320247639" sldId="314"/>
            <ac:spMk id="5" creationId="{3C9AB014-982E-A93F-7852-FF73D6984269}"/>
          </ac:spMkLst>
        </pc:spChg>
        <pc:spChg chg="add del">
          <ac:chgData name="Guest User" userId="" providerId="Windows Live" clId="Web-{9461BBDE-0B1B-4CF2-9A9B-AA83009622BA}" dt="2025-02-05T22:16:51.293" v="122"/>
          <ac:spMkLst>
            <pc:docMk/>
            <pc:sldMk cId="2320247639" sldId="314"/>
            <ac:spMk id="6" creationId="{54B3884A-35B0-5B36-391D-4847901568F7}"/>
          </ac:spMkLst>
        </pc:spChg>
        <pc:picChg chg="add mod ord">
          <ac:chgData name="Guest User" userId="" providerId="Windows Live" clId="Web-{9461BBDE-0B1B-4CF2-9A9B-AA83009622BA}" dt="2025-02-05T22:16:46.621" v="121"/>
          <ac:picMkLst>
            <pc:docMk/>
            <pc:sldMk cId="2320247639" sldId="314"/>
            <ac:picMk id="7" creationId="{77F3FFCD-0C12-BF07-62BD-9F428B5555DE}"/>
          </ac:picMkLst>
        </pc:picChg>
        <pc:picChg chg="add mod ord">
          <ac:chgData name="Guest User" userId="" providerId="Windows Live" clId="Web-{9461BBDE-0B1B-4CF2-9A9B-AA83009622BA}" dt="2025-02-05T22:20:22.166" v="188" actId="1076"/>
          <ac:picMkLst>
            <pc:docMk/>
            <pc:sldMk cId="2320247639" sldId="314"/>
            <ac:picMk id="8" creationId="{6FA9D464-567F-56D4-3141-4D12E6317127}"/>
          </ac:picMkLst>
        </pc:picChg>
      </pc:sldChg>
    </pc:docChg>
  </pc:docChgLst>
  <pc:docChgLst>
    <pc:chgData name="Guest User" providerId="Windows Live" clId="Web-{1F35214D-9231-4DB9-9BD9-150998E76518}"/>
    <pc:docChg chg="modSld">
      <pc:chgData name="Guest User" userId="" providerId="Windows Live" clId="Web-{1F35214D-9231-4DB9-9BD9-150998E76518}" dt="2025-02-05T18:32:43.647" v="4"/>
      <pc:docMkLst>
        <pc:docMk/>
      </pc:docMkLst>
      <pc:sldChg chg="modNotes">
        <pc:chgData name="Guest User" userId="" providerId="Windows Live" clId="Web-{1F35214D-9231-4DB9-9BD9-150998E76518}" dt="2025-02-05T18:32:43.647" v="4"/>
        <pc:sldMkLst>
          <pc:docMk/>
          <pc:sldMk cId="3191791102" sldId="300"/>
        </pc:sldMkLst>
      </pc:sldChg>
    </pc:docChg>
  </pc:docChgLst>
  <pc:docChgLst>
    <pc:chgData name="Guest User" providerId="Windows Live" clId="Web-{F12F3772-84FB-4947-AC98-CC6F96781465}"/>
    <pc:docChg chg="addSld delSld modSld">
      <pc:chgData name="Guest User" userId="" providerId="Windows Live" clId="Web-{F12F3772-84FB-4947-AC98-CC6F96781465}" dt="2025-01-29T21:02:49.949" v="23" actId="20577"/>
      <pc:docMkLst>
        <pc:docMk/>
      </pc:docMkLst>
      <pc:sldChg chg="modSp">
        <pc:chgData name="Guest User" userId="" providerId="Windows Live" clId="Web-{F12F3772-84FB-4947-AC98-CC6F96781465}" dt="2025-01-29T21:02:49.949" v="23" actId="20577"/>
        <pc:sldMkLst>
          <pc:docMk/>
          <pc:sldMk cId="353087911" sldId="262"/>
        </pc:sldMkLst>
        <pc:spChg chg="mod">
          <ac:chgData name="Guest User" userId="" providerId="Windows Live" clId="Web-{F12F3772-84FB-4947-AC98-CC6F96781465}" dt="2025-01-29T21:02:49.949" v="23" actId="20577"/>
          <ac:spMkLst>
            <pc:docMk/>
            <pc:sldMk cId="353087911" sldId="262"/>
            <ac:spMk id="3" creationId="{07085027-959B-660D-86B6-F0D922FF4782}"/>
          </ac:spMkLst>
        </pc:spChg>
      </pc:sldChg>
      <pc:sldChg chg="new del">
        <pc:chgData name="Guest User" userId="" providerId="Windows Live" clId="Web-{F12F3772-84FB-4947-AC98-CC6F96781465}" dt="2025-01-29T20:58:26.745" v="1"/>
        <pc:sldMkLst>
          <pc:docMk/>
          <pc:sldMk cId="1749803374" sldId="309"/>
        </pc:sldMkLst>
      </pc:sldChg>
      <pc:sldChg chg="new">
        <pc:chgData name="Guest User" userId="" providerId="Windows Live" clId="Web-{F12F3772-84FB-4947-AC98-CC6F96781465}" dt="2025-01-29T21:01:09.793" v="2"/>
        <pc:sldMkLst>
          <pc:docMk/>
          <pc:sldMk cId="4205539544" sldId="309"/>
        </pc:sldMkLst>
      </pc:sldChg>
    </pc:docChg>
  </pc:docChgLst>
  <pc:docChgLst>
    <pc:chgData name="Guest User" providerId="Windows Live" clId="Web-{374EC7AA-C443-48DA-91E5-A1508B3EEB2D}"/>
    <pc:docChg chg="addSld delSld modSld">
      <pc:chgData name="Guest User" userId="" providerId="Windows Live" clId="Web-{374EC7AA-C443-48DA-91E5-A1508B3EEB2D}" dt="2025-01-29T21:47:35.297" v="137" actId="20577"/>
      <pc:docMkLst>
        <pc:docMk/>
      </pc:docMkLst>
      <pc:sldChg chg="modSp">
        <pc:chgData name="Guest User" userId="" providerId="Windows Live" clId="Web-{374EC7AA-C443-48DA-91E5-A1508B3EEB2D}" dt="2025-01-29T21:47:35.297" v="137" actId="20577"/>
        <pc:sldMkLst>
          <pc:docMk/>
          <pc:sldMk cId="3191791102" sldId="300"/>
        </pc:sldMkLst>
        <pc:graphicFrameChg chg="mod modGraphic">
          <ac:chgData name="Guest User" userId="" providerId="Windows Live" clId="Web-{374EC7AA-C443-48DA-91E5-A1508B3EEB2D}" dt="2025-01-29T21:47:35.297" v="137" actId="20577"/>
          <ac:graphicFrameMkLst>
            <pc:docMk/>
            <pc:sldMk cId="3191791102" sldId="300"/>
            <ac:graphicFrameMk id="6" creationId="{3C4852EE-2D32-E492-4F36-4485CB02D38E}"/>
          </ac:graphicFrameMkLst>
        </pc:graphicFrameChg>
      </pc:sldChg>
      <pc:sldChg chg="modSp del">
        <pc:chgData name="Guest User" userId="" providerId="Windows Live" clId="Web-{374EC7AA-C443-48DA-91E5-A1508B3EEB2D}" dt="2025-01-29T21:06:15.744" v="2"/>
        <pc:sldMkLst>
          <pc:docMk/>
          <pc:sldMk cId="4205539544" sldId="309"/>
        </pc:sldMkLst>
      </pc:sldChg>
      <pc:sldChg chg="add">
        <pc:chgData name="Guest User" userId="" providerId="Windows Live" clId="Web-{374EC7AA-C443-48DA-91E5-A1508B3EEB2D}" dt="2025-01-29T21:06:08.760" v="1"/>
        <pc:sldMkLst>
          <pc:docMk/>
          <pc:sldMk cId="2073593112" sldId="310"/>
        </pc:sldMkLst>
      </pc:sldChg>
    </pc:docChg>
  </pc:docChgLst>
  <pc:docChgLst>
    <pc:chgData name="Guest User" providerId="Windows Live" clId="Web-{6A95DFBC-76E2-4F11-9CA1-0B80E18F79D8}"/>
    <pc:docChg chg="modSld">
      <pc:chgData name="Guest User" userId="" providerId="Windows Live" clId="Web-{6A95DFBC-76E2-4F11-9CA1-0B80E18F79D8}" dt="2025-01-29T20:06:47.569" v="1" actId="20577"/>
      <pc:docMkLst>
        <pc:docMk/>
      </pc:docMkLst>
      <pc:sldChg chg="modSp">
        <pc:chgData name="Guest User" userId="" providerId="Windows Live" clId="Web-{6A95DFBC-76E2-4F11-9CA1-0B80E18F79D8}" dt="2025-01-29T20:06:47.569" v="1" actId="20577"/>
        <pc:sldMkLst>
          <pc:docMk/>
          <pc:sldMk cId="744572783" sldId="308"/>
        </pc:sldMkLst>
        <pc:graphicFrameChg chg="modGraphic">
          <ac:chgData name="Guest User" userId="" providerId="Windows Live" clId="Web-{6A95DFBC-76E2-4F11-9CA1-0B80E18F79D8}" dt="2025-01-29T20:06:47.569" v="1" actId="20577"/>
          <ac:graphicFrameMkLst>
            <pc:docMk/>
            <pc:sldMk cId="744572783" sldId="308"/>
            <ac:graphicFrameMk id="9" creationId="{F9E9C252-67ED-2993-481A-95BB868EC814}"/>
          </ac:graphicFrameMkLst>
        </pc:graphicFrameChg>
      </pc:sldChg>
    </pc:docChg>
  </pc:docChgLst>
  <pc:docChgLst>
    <pc:chgData name="Guest User" providerId="Windows Live" clId="Web-{692A89F5-E197-422B-8FF0-4859BCB0AD36}"/>
    <pc:docChg chg="modSld">
      <pc:chgData name="Guest User" userId="" providerId="Windows Live" clId="Web-{692A89F5-E197-422B-8FF0-4859BCB0AD36}" dt="2025-01-29T21:04:23.322" v="22" actId="20577"/>
      <pc:docMkLst>
        <pc:docMk/>
      </pc:docMkLst>
      <pc:sldChg chg="modSp">
        <pc:chgData name="Guest User" userId="" providerId="Windows Live" clId="Web-{692A89F5-E197-422B-8FF0-4859BCB0AD36}" dt="2025-01-29T21:04:12.213" v="20" actId="20577"/>
        <pc:sldMkLst>
          <pc:docMk/>
          <pc:sldMk cId="353087911" sldId="262"/>
        </pc:sldMkLst>
        <pc:spChg chg="mod">
          <ac:chgData name="Guest User" userId="" providerId="Windows Live" clId="Web-{692A89F5-E197-422B-8FF0-4859BCB0AD36}" dt="2025-01-29T21:04:12.213" v="20" actId="20577"/>
          <ac:spMkLst>
            <pc:docMk/>
            <pc:sldMk cId="353087911" sldId="262"/>
            <ac:spMk id="3" creationId="{07085027-959B-660D-86B6-F0D922FF4782}"/>
          </ac:spMkLst>
        </pc:spChg>
      </pc:sldChg>
      <pc:sldChg chg="modSp">
        <pc:chgData name="Guest User" userId="" providerId="Windows Live" clId="Web-{692A89F5-E197-422B-8FF0-4859BCB0AD36}" dt="2025-01-29T21:04:23.322" v="22" actId="20577"/>
        <pc:sldMkLst>
          <pc:docMk/>
          <pc:sldMk cId="4205539544" sldId="309"/>
        </pc:sldMkLst>
      </pc:sldChg>
    </pc:docChg>
  </pc:docChgLst>
  <pc:docChgLst>
    <pc:chgData name="Guest User" providerId="Windows Live" clId="Web-{D5A90231-2A1E-44C3-B47B-6B687CA1460D}"/>
    <pc:docChg chg="addSld delSld modSld">
      <pc:chgData name="Guest User" userId="" providerId="Windows Live" clId="Web-{D5A90231-2A1E-44C3-B47B-6B687CA1460D}" dt="2025-02-05T01:26:37.551" v="615"/>
      <pc:docMkLst>
        <pc:docMk/>
      </pc:docMkLst>
      <pc:sldChg chg="modSp new del">
        <pc:chgData name="Guest User" userId="" providerId="Windows Live" clId="Web-{D5A90231-2A1E-44C3-B47B-6B687CA1460D}" dt="2025-02-05T00:49:34.848" v="221"/>
        <pc:sldMkLst>
          <pc:docMk/>
          <pc:sldMk cId="450282879" sldId="312"/>
        </pc:sldMkLst>
        <pc:spChg chg="mod">
          <ac:chgData name="Guest User" userId="" providerId="Windows Live" clId="Web-{D5A90231-2A1E-44C3-B47B-6B687CA1460D}" dt="2025-02-05T00:40:28.750" v="36" actId="20577"/>
          <ac:spMkLst>
            <pc:docMk/>
            <pc:sldMk cId="450282879" sldId="312"/>
            <ac:spMk id="2" creationId="{7FBB8BAC-E2BB-8D35-0B3F-F7DDD7DDF7CC}"/>
          </ac:spMkLst>
        </pc:spChg>
        <pc:spChg chg="mod">
          <ac:chgData name="Guest User" userId="" providerId="Windows Live" clId="Web-{D5A90231-2A1E-44C3-B47B-6B687CA1460D}" dt="2025-02-05T00:48:52.565" v="220" actId="20577"/>
          <ac:spMkLst>
            <pc:docMk/>
            <pc:sldMk cId="450282879" sldId="312"/>
            <ac:spMk id="3" creationId="{081DD63B-4A59-8288-A0E8-C0435FCF1C9E}"/>
          </ac:spMkLst>
        </pc:spChg>
      </pc:sldChg>
      <pc:sldChg chg="addSp delSp modSp new mod setBg modNotes">
        <pc:chgData name="Guest User" userId="" providerId="Windows Live" clId="Web-{D5A90231-2A1E-44C3-B47B-6B687CA1460D}" dt="2025-02-05T01:17:10.031" v="612"/>
        <pc:sldMkLst>
          <pc:docMk/>
          <pc:sldMk cId="1822018402" sldId="313"/>
        </pc:sldMkLst>
        <pc:spChg chg="mod">
          <ac:chgData name="Guest User" userId="" providerId="Windows Live" clId="Web-{D5A90231-2A1E-44C3-B47B-6B687CA1460D}" dt="2025-02-05T01:12:38.069" v="581" actId="1076"/>
          <ac:spMkLst>
            <pc:docMk/>
            <pc:sldMk cId="1822018402" sldId="313"/>
            <ac:spMk id="2" creationId="{C36BFD09-B3D4-FC3E-A9A4-AAC79DF50D86}"/>
          </ac:spMkLst>
        </pc:spChg>
        <pc:spChg chg="del mod">
          <ac:chgData name="Guest User" userId="" providerId="Windows Live" clId="Web-{D5A90231-2A1E-44C3-B47B-6B687CA1460D}" dt="2025-02-05T00:58:29.712" v="356"/>
          <ac:spMkLst>
            <pc:docMk/>
            <pc:sldMk cId="1822018402" sldId="313"/>
            <ac:spMk id="3" creationId="{2D122A1D-8461-756D-172C-F966EDD3A201}"/>
          </ac:spMkLst>
        </pc:spChg>
        <pc:spChg chg="del">
          <ac:chgData name="Guest User" userId="" providerId="Windows Live" clId="Web-{D5A90231-2A1E-44C3-B47B-6B687CA1460D}" dt="2025-02-05T00:54:37.798" v="222"/>
          <ac:spMkLst>
            <pc:docMk/>
            <pc:sldMk cId="1822018402" sldId="313"/>
            <ac:spMk id="4" creationId="{2CEAA11A-7967-2D7B-B8BB-D8F28DA1F48C}"/>
          </ac:spMkLst>
        </pc:spChg>
        <pc:spChg chg="add del">
          <ac:chgData name="Guest User" userId="" providerId="Windows Live" clId="Web-{D5A90231-2A1E-44C3-B47B-6B687CA1460D}" dt="2025-02-05T00:55:04.611" v="228"/>
          <ac:spMkLst>
            <pc:docMk/>
            <pc:sldMk cId="1822018402" sldId="313"/>
            <ac:spMk id="5" creationId="{80777E4D-8E6C-C51A-5114-8ED4F1216D44}"/>
          </ac:spMkLst>
        </pc:spChg>
        <pc:spChg chg="add del mod">
          <ac:chgData name="Guest User" userId="" providerId="Windows Live" clId="Web-{D5A90231-2A1E-44C3-B47B-6B687CA1460D}" dt="2025-02-05T00:55:36.597" v="229"/>
          <ac:spMkLst>
            <pc:docMk/>
            <pc:sldMk cId="1822018402" sldId="313"/>
            <ac:spMk id="6" creationId="{6091A8FB-844E-D3AC-8D61-4BA09B312AF7}"/>
          </ac:spMkLst>
        </pc:spChg>
        <pc:spChg chg="add del mod">
          <ac:chgData name="Guest User" userId="" providerId="Windows Live" clId="Web-{D5A90231-2A1E-44C3-B47B-6B687CA1460D}" dt="2025-02-05T01:01:27.406" v="396"/>
          <ac:spMkLst>
            <pc:docMk/>
            <pc:sldMk cId="1822018402" sldId="313"/>
            <ac:spMk id="9" creationId="{710895D5-B0F3-5D18-CB91-18BD1DB033A4}"/>
          </ac:spMkLst>
        </pc:spChg>
        <pc:spChg chg="add mod">
          <ac:chgData name="Guest User" userId="" providerId="Windows Live" clId="Web-{D5A90231-2A1E-44C3-B47B-6B687CA1460D}" dt="2025-02-05T01:13:31.571" v="606" actId="1076"/>
          <ac:spMkLst>
            <pc:docMk/>
            <pc:sldMk cId="1822018402" sldId="313"/>
            <ac:spMk id="11" creationId="{8BFCC42B-EC38-B4AA-4D8A-E90EA88DC399}"/>
          </ac:spMkLst>
        </pc:spChg>
        <pc:spChg chg="add del">
          <ac:chgData name="Guest User" userId="" providerId="Windows Live" clId="Web-{D5A90231-2A1E-44C3-B47B-6B687CA1460D}" dt="2025-02-05T01:01:33.828" v="398"/>
          <ac:spMkLst>
            <pc:docMk/>
            <pc:sldMk cId="1822018402" sldId="313"/>
            <ac:spMk id="17" creationId="{F42B2072-BFEE-A615-C3F1-02821C8D77BD}"/>
          </ac:spMkLst>
        </pc:spChg>
        <pc:spChg chg="add">
          <ac:chgData name="Guest User" userId="" providerId="Windows Live" clId="Web-{D5A90231-2A1E-44C3-B47B-6B687CA1460D}" dt="2025-02-05T00:55:47.238" v="230"/>
          <ac:spMkLst>
            <pc:docMk/>
            <pc:sldMk cId="1822018402" sldId="313"/>
            <ac:spMk id="18" creationId="{06E29850-FF8C-4A70-A54F-29A8CFCF99CA}"/>
          </ac:spMkLst>
        </pc:spChg>
        <pc:spChg chg="add">
          <ac:chgData name="Guest User" userId="" providerId="Windows Live" clId="Web-{D5A90231-2A1E-44C3-B47B-6B687CA1460D}" dt="2025-02-05T00:55:47.238" v="230"/>
          <ac:spMkLst>
            <pc:docMk/>
            <pc:sldMk cId="1822018402" sldId="313"/>
            <ac:spMk id="26" creationId="{32B2619C-2C88-4DD6-96FE-CF708FF6A8F7}"/>
          </ac:spMkLst>
        </pc:spChg>
        <pc:spChg chg="add">
          <ac:chgData name="Guest User" userId="" providerId="Windows Live" clId="Web-{D5A90231-2A1E-44C3-B47B-6B687CA1460D}" dt="2025-02-05T00:55:47.238" v="230"/>
          <ac:spMkLst>
            <pc:docMk/>
            <pc:sldMk cId="1822018402" sldId="313"/>
            <ac:spMk id="28" creationId="{AE3A44A7-098D-4DB2-9081-4499626D1909}"/>
          </ac:spMkLst>
        </pc:spChg>
        <pc:spChg chg="add">
          <ac:chgData name="Guest User" userId="" providerId="Windows Live" clId="Web-{D5A90231-2A1E-44C3-B47B-6B687CA1460D}" dt="2025-02-05T00:55:47.238" v="230"/>
          <ac:spMkLst>
            <pc:docMk/>
            <pc:sldMk cId="1822018402" sldId="313"/>
            <ac:spMk id="30" creationId="{4F1CB7E3-24EA-46FC-AFBA-DD5B72918A37}"/>
          </ac:spMkLst>
        </pc:spChg>
        <pc:grpChg chg="add">
          <ac:chgData name="Guest User" userId="" providerId="Windows Live" clId="Web-{D5A90231-2A1E-44C3-B47B-6B687CA1460D}" dt="2025-02-05T00:55:47.238" v="230"/>
          <ac:grpSpMkLst>
            <pc:docMk/>
            <pc:sldMk cId="1822018402" sldId="313"/>
            <ac:grpSpMk id="12" creationId="{23F5135F-115E-423C-BE4A-B56C35DC9F3E}"/>
          </ac:grpSpMkLst>
        </pc:grpChg>
        <pc:grpChg chg="add">
          <ac:chgData name="Guest User" userId="" providerId="Windows Live" clId="Web-{D5A90231-2A1E-44C3-B47B-6B687CA1460D}" dt="2025-02-05T00:55:47.238" v="230"/>
          <ac:grpSpMkLst>
            <pc:docMk/>
            <pc:sldMk cId="1822018402" sldId="313"/>
            <ac:grpSpMk id="20" creationId="{179E390A-405A-41FF-B91F-F5FAA0E594C8}"/>
          </ac:grpSpMkLst>
        </pc:grpChg>
        <pc:picChg chg="add mod ord">
          <ac:chgData name="Guest User" userId="" providerId="Windows Live" clId="Web-{D5A90231-2A1E-44C3-B47B-6B687CA1460D}" dt="2025-02-05T00:57:01.725" v="234" actId="1076"/>
          <ac:picMkLst>
            <pc:docMk/>
            <pc:sldMk cId="1822018402" sldId="313"/>
            <ac:picMk id="7" creationId="{0EA516FF-9C84-5C89-5E38-479AAA96C208}"/>
          </ac:picMkLst>
        </pc:picChg>
      </pc:sldChg>
      <pc:sldChg chg="new modNotes">
        <pc:chgData name="Guest User" userId="" providerId="Windows Live" clId="Web-{D5A90231-2A1E-44C3-B47B-6B687CA1460D}" dt="2025-02-05T01:26:37.551" v="615"/>
        <pc:sldMkLst>
          <pc:docMk/>
          <pc:sldMk cId="2320247639" sldId="314"/>
        </pc:sldMkLst>
      </pc:sldChg>
      <pc:sldChg chg="new del">
        <pc:chgData name="Guest User" userId="" providerId="Windows Live" clId="Web-{D5A90231-2A1E-44C3-B47B-6B687CA1460D}" dt="2025-02-05T00:43:27.334" v="76"/>
        <pc:sldMkLst>
          <pc:docMk/>
          <pc:sldMk cId="2483126620" sldId="314"/>
        </pc:sldMkLst>
      </pc:sldChg>
    </pc:docChg>
  </pc:docChgLst>
  <pc:docChgLst>
    <pc:chgData name="Coral Schmidt" userId="f3b0fb0beb625f51" providerId="LiveId" clId="{2E028C1F-C3AA-4D86-9385-906572E5FEB2}"/>
    <pc:docChg chg="undo custSel modSld">
      <pc:chgData name="Coral Schmidt" userId="f3b0fb0beb625f51" providerId="LiveId" clId="{2E028C1F-C3AA-4D86-9385-906572E5FEB2}" dt="2025-02-06T00:27:43.674" v="19" actId="20577"/>
      <pc:docMkLst>
        <pc:docMk/>
      </pc:docMkLst>
      <pc:sldChg chg="modNotesTx">
        <pc:chgData name="Coral Schmidt" userId="f3b0fb0beb625f51" providerId="LiveId" clId="{2E028C1F-C3AA-4D86-9385-906572E5FEB2}" dt="2025-02-06T00:27:12.793" v="9" actId="20577"/>
        <pc:sldMkLst>
          <pc:docMk/>
          <pc:sldMk cId="1073049859" sldId="257"/>
        </pc:sldMkLst>
      </pc:sldChg>
      <pc:sldChg chg="modNotesTx">
        <pc:chgData name="Coral Schmidt" userId="f3b0fb0beb625f51" providerId="LiveId" clId="{2E028C1F-C3AA-4D86-9385-906572E5FEB2}" dt="2025-02-06T00:27:05.978" v="6" actId="20577"/>
        <pc:sldMkLst>
          <pc:docMk/>
          <pc:sldMk cId="3657327625" sldId="259"/>
        </pc:sldMkLst>
      </pc:sldChg>
      <pc:sldChg chg="modNotesTx">
        <pc:chgData name="Coral Schmidt" userId="f3b0fb0beb625f51" providerId="LiveId" clId="{2E028C1F-C3AA-4D86-9385-906572E5FEB2}" dt="2025-02-06T00:27:08.435" v="7" actId="20577"/>
        <pc:sldMkLst>
          <pc:docMk/>
          <pc:sldMk cId="2966838587" sldId="281"/>
        </pc:sldMkLst>
      </pc:sldChg>
      <pc:sldChg chg="modNotesTx">
        <pc:chgData name="Coral Schmidt" userId="f3b0fb0beb625f51" providerId="LiveId" clId="{2E028C1F-C3AA-4D86-9385-906572E5FEB2}" dt="2025-02-06T00:27:20.572" v="11" actId="20577"/>
        <pc:sldMkLst>
          <pc:docMk/>
          <pc:sldMk cId="2190191899" sldId="292"/>
        </pc:sldMkLst>
      </pc:sldChg>
      <pc:sldChg chg="modNotesTx">
        <pc:chgData name="Coral Schmidt" userId="f3b0fb0beb625f51" providerId="LiveId" clId="{2E028C1F-C3AA-4D86-9385-906572E5FEB2}" dt="2025-02-06T00:27:15.186" v="10" actId="20577"/>
        <pc:sldMkLst>
          <pc:docMk/>
          <pc:sldMk cId="639048247" sldId="299"/>
        </pc:sldMkLst>
      </pc:sldChg>
      <pc:sldChg chg="modNotesTx">
        <pc:chgData name="Coral Schmidt" userId="f3b0fb0beb625f51" providerId="LiveId" clId="{2E028C1F-C3AA-4D86-9385-906572E5FEB2}" dt="2025-02-06T00:27:41.337" v="18" actId="20577"/>
        <pc:sldMkLst>
          <pc:docMk/>
          <pc:sldMk cId="3191791102" sldId="300"/>
        </pc:sldMkLst>
      </pc:sldChg>
      <pc:sldChg chg="modNotesTx">
        <pc:chgData name="Coral Schmidt" userId="f3b0fb0beb625f51" providerId="LiveId" clId="{2E028C1F-C3AA-4D86-9385-906572E5FEB2}" dt="2025-02-06T00:27:22.719" v="12" actId="20577"/>
        <pc:sldMkLst>
          <pc:docMk/>
          <pc:sldMk cId="2285418299" sldId="303"/>
        </pc:sldMkLst>
      </pc:sldChg>
      <pc:sldChg chg="modNotesTx">
        <pc:chgData name="Coral Schmidt" userId="f3b0fb0beb625f51" providerId="LiveId" clId="{2E028C1F-C3AA-4D86-9385-906572E5FEB2}" dt="2025-02-06T00:27:26.672" v="13" actId="20577"/>
        <pc:sldMkLst>
          <pc:docMk/>
          <pc:sldMk cId="1361888722" sldId="304"/>
        </pc:sldMkLst>
      </pc:sldChg>
      <pc:sldChg chg="modNotesTx">
        <pc:chgData name="Coral Schmidt" userId="f3b0fb0beb625f51" providerId="LiveId" clId="{2E028C1F-C3AA-4D86-9385-906572E5FEB2}" dt="2025-02-06T00:27:38.422" v="17" actId="20577"/>
        <pc:sldMkLst>
          <pc:docMk/>
          <pc:sldMk cId="333836903" sldId="306"/>
        </pc:sldMkLst>
      </pc:sldChg>
      <pc:sldChg chg="modNotesTx">
        <pc:chgData name="Coral Schmidt" userId="f3b0fb0beb625f51" providerId="LiveId" clId="{2E028C1F-C3AA-4D86-9385-906572E5FEB2}" dt="2025-02-06T00:27:28.693" v="14" actId="20577"/>
        <pc:sldMkLst>
          <pc:docMk/>
          <pc:sldMk cId="1679100541" sldId="307"/>
        </pc:sldMkLst>
      </pc:sldChg>
      <pc:sldChg chg="modNotesTx">
        <pc:chgData name="Coral Schmidt" userId="f3b0fb0beb625f51" providerId="LiveId" clId="{2E028C1F-C3AA-4D86-9385-906572E5FEB2}" dt="2025-02-06T00:27:43.674" v="19" actId="20577"/>
        <pc:sldMkLst>
          <pc:docMk/>
          <pc:sldMk cId="744572783" sldId="308"/>
        </pc:sldMkLst>
      </pc:sldChg>
      <pc:sldChg chg="modNotesTx">
        <pc:chgData name="Coral Schmidt" userId="f3b0fb0beb625f51" providerId="LiveId" clId="{2E028C1F-C3AA-4D86-9385-906572E5FEB2}" dt="2025-02-06T00:27:10.636" v="8" actId="20577"/>
        <pc:sldMkLst>
          <pc:docMk/>
          <pc:sldMk cId="2073593112" sldId="310"/>
        </pc:sldMkLst>
      </pc:sldChg>
      <pc:sldChg chg="modNotesTx">
        <pc:chgData name="Coral Schmidt" userId="f3b0fb0beb625f51" providerId="LiveId" clId="{2E028C1F-C3AA-4D86-9385-906572E5FEB2}" dt="2025-02-06T00:27:32.184" v="15" actId="20577"/>
        <pc:sldMkLst>
          <pc:docMk/>
          <pc:sldMk cId="1822018402" sldId="313"/>
        </pc:sldMkLst>
      </pc:sldChg>
      <pc:sldChg chg="modNotesTx">
        <pc:chgData name="Coral Schmidt" userId="f3b0fb0beb625f51" providerId="LiveId" clId="{2E028C1F-C3AA-4D86-9385-906572E5FEB2}" dt="2025-02-06T00:27:35.208" v="16" actId="20577"/>
        <pc:sldMkLst>
          <pc:docMk/>
          <pc:sldMk cId="2320247639" sldId="31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Challenges Faced</a:t>
            </a:r>
            <a:r>
              <a:rPr lang="en-US" baseline="0"/>
              <a:t> By Job Seekers - </a:t>
            </a:r>
            <a:r>
              <a:rPr lang="en-US"/>
              <a:t>Percentage</a:t>
            </a:r>
            <a:r>
              <a:rPr lang="en-US" baseline="0"/>
              <a:t> Data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Resumes Rejected at Screening</c:v>
                </c:pt>
                <c:pt idx="1">
                  <c:v>Resumes Reaching Hiring Manager</c:v>
                </c:pt>
                <c:pt idx="2">
                  <c:v>Employers Using ATS</c:v>
                </c:pt>
                <c:pt idx="3">
                  <c:v>Resumes Passing ATS</c:v>
                </c:pt>
                <c:pt idx="4">
                  <c:v>Resumes outside Ideal Range</c:v>
                </c:pt>
                <c:pt idx="5">
                  <c:v>Resumes Missing Keywords</c:v>
                </c:pt>
                <c:pt idx="6">
                  <c:v>Success with Resume Services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0.8</c:v>
                </c:pt>
                <c:pt idx="1">
                  <c:v>0.1</c:v>
                </c:pt>
                <c:pt idx="2">
                  <c:v>0.9</c:v>
                </c:pt>
                <c:pt idx="3">
                  <c:v>0.25</c:v>
                </c:pt>
                <c:pt idx="4">
                  <c:v>0.77</c:v>
                </c:pt>
                <c:pt idx="5">
                  <c:v>0.5</c:v>
                </c:pt>
                <c:pt idx="6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E4-40C2-8FBC-9FDEA6962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94777727"/>
        <c:axId val="1594774847"/>
      </c:barChart>
      <c:catAx>
        <c:axId val="1594777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4774847"/>
        <c:crosses val="autoZero"/>
        <c:auto val="1"/>
        <c:lblAlgn val="ctr"/>
        <c:lblOffset val="100"/>
        <c:noMultiLvlLbl val="0"/>
      </c:catAx>
      <c:valAx>
        <c:axId val="159477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477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Challenge</a:t>
            </a:r>
            <a:r>
              <a:rPr lang="en-US" baseline="0"/>
              <a:t>s Faced by Job Seekers – Count Data</a:t>
            </a:r>
            <a:endParaRPr lang="en-US"/>
          </a:p>
        </c:rich>
      </c:tx>
      <c:layout>
        <c:manualLayout>
          <c:xMode val="edge"/>
          <c:yMode val="edge"/>
          <c:x val="0.16074916387959867"/>
          <c:y val="1.97693574958813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Avg. Applications per job</c:v>
                </c:pt>
                <c:pt idx="1">
                  <c:v>Avg. Resume Review Time (sec)</c:v>
                </c:pt>
                <c:pt idx="2">
                  <c:v>Ideal Resume Length (words)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250</c:v>
                </c:pt>
                <c:pt idx="1">
                  <c:v>7</c:v>
                </c:pt>
                <c:pt idx="2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65-424F-A2A0-05B799916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17749024"/>
        <c:axId val="1417749504"/>
      </c:barChart>
      <c:catAx>
        <c:axId val="1417749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749504"/>
        <c:crosses val="autoZero"/>
        <c:auto val="1"/>
        <c:lblAlgn val="ctr"/>
        <c:lblOffset val="100"/>
        <c:noMultiLvlLbl val="0"/>
      </c:catAx>
      <c:valAx>
        <c:axId val="1417749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74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B4E428-5651-4AEF-A380-8EBEEBB68DA3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7F189C-29FD-4A46-8B46-FB2BAFE3D7C2}">
      <dgm:prSet/>
      <dgm:spPr/>
      <dgm:t>
        <a:bodyPr/>
        <a:lstStyle/>
        <a:p>
          <a:r>
            <a:rPr lang="en-US"/>
            <a:t>Market gap</a:t>
          </a:r>
        </a:p>
      </dgm:t>
    </dgm:pt>
    <dgm:pt modelId="{E2C94984-F5CA-4520-BC6F-C8DFD98DFB39}" type="parTrans" cxnId="{E595FFA9-A609-4EBD-80CD-B8D23DA74397}">
      <dgm:prSet/>
      <dgm:spPr/>
      <dgm:t>
        <a:bodyPr/>
        <a:lstStyle/>
        <a:p>
          <a:endParaRPr lang="en-US"/>
        </a:p>
      </dgm:t>
    </dgm:pt>
    <dgm:pt modelId="{43094A0C-AF51-4F51-9554-822AA9FA9021}" type="sibTrans" cxnId="{E595FFA9-A609-4EBD-80CD-B8D23DA74397}">
      <dgm:prSet/>
      <dgm:spPr/>
      <dgm:t>
        <a:bodyPr/>
        <a:lstStyle/>
        <a:p>
          <a:endParaRPr lang="en-US"/>
        </a:p>
      </dgm:t>
    </dgm:pt>
    <dgm:pt modelId="{1C3A2DA7-5A17-4264-AF6A-49AFAA1D39EA}">
      <dgm:prSet/>
      <dgm:spPr/>
      <dgm:t>
        <a:bodyPr/>
        <a:lstStyle/>
        <a:p>
          <a:r>
            <a:rPr lang="en-US"/>
            <a:t>Many job seekers struggle to create professional resumes, and existing tools are often outdated, complex, or costly.</a:t>
          </a:r>
        </a:p>
      </dgm:t>
    </dgm:pt>
    <dgm:pt modelId="{F4E04708-526C-465E-9086-64B80287503A}" type="parTrans" cxnId="{7B57079E-35EB-4035-AA0C-D9FF63BF54B9}">
      <dgm:prSet/>
      <dgm:spPr/>
      <dgm:t>
        <a:bodyPr/>
        <a:lstStyle/>
        <a:p>
          <a:endParaRPr lang="en-US"/>
        </a:p>
      </dgm:t>
    </dgm:pt>
    <dgm:pt modelId="{2653513D-A4C5-407D-84EE-4899B4007BDD}" type="sibTrans" cxnId="{7B57079E-35EB-4035-AA0C-D9FF63BF54B9}">
      <dgm:prSet/>
      <dgm:spPr/>
      <dgm:t>
        <a:bodyPr/>
        <a:lstStyle/>
        <a:p>
          <a:endParaRPr lang="en-US"/>
        </a:p>
      </dgm:t>
    </dgm:pt>
    <dgm:pt modelId="{CB43509B-767A-48BF-8998-998924F30071}">
      <dgm:prSet/>
      <dgm:spPr/>
      <dgm:t>
        <a:bodyPr/>
        <a:lstStyle/>
        <a:p>
          <a:r>
            <a:rPr lang="en-US" b="0" i="0" baseline="0"/>
            <a:t>Customers</a:t>
          </a:r>
          <a:endParaRPr lang="en-US"/>
        </a:p>
      </dgm:t>
    </dgm:pt>
    <dgm:pt modelId="{4728D3DF-0529-4345-8081-D5D307F11667}" type="parTrans" cxnId="{89474A44-F49F-468D-9726-DAE9E1895409}">
      <dgm:prSet/>
      <dgm:spPr/>
      <dgm:t>
        <a:bodyPr/>
        <a:lstStyle/>
        <a:p>
          <a:endParaRPr lang="en-US"/>
        </a:p>
      </dgm:t>
    </dgm:pt>
    <dgm:pt modelId="{441138C2-4649-42B3-A411-567D2821576B}" type="sibTrans" cxnId="{89474A44-F49F-468D-9726-DAE9E1895409}">
      <dgm:prSet/>
      <dgm:spPr/>
      <dgm:t>
        <a:bodyPr/>
        <a:lstStyle/>
        <a:p>
          <a:endParaRPr lang="en-US"/>
        </a:p>
      </dgm:t>
    </dgm:pt>
    <dgm:pt modelId="{C18E1DFA-D830-4124-AB4A-0488A62B7450}">
      <dgm:prSet/>
      <dgm:spPr/>
      <dgm:t>
        <a:bodyPr/>
        <a:lstStyle/>
        <a:p>
          <a:r>
            <a:rPr lang="en-US"/>
            <a:t>Job seekers and interns need a free and easy-to-use resume builder to improve their chances in an increasingly competitive market​.</a:t>
          </a:r>
        </a:p>
      </dgm:t>
    </dgm:pt>
    <dgm:pt modelId="{E7784DBA-9827-4A95-98C3-40677B24B801}" type="parTrans" cxnId="{FB290F5C-47DB-40DC-85F5-0718026989FC}">
      <dgm:prSet/>
      <dgm:spPr/>
      <dgm:t>
        <a:bodyPr/>
        <a:lstStyle/>
        <a:p>
          <a:endParaRPr lang="en-US"/>
        </a:p>
      </dgm:t>
    </dgm:pt>
    <dgm:pt modelId="{5D7FAB99-FFA9-4568-B8ED-7552A8881C52}" type="sibTrans" cxnId="{FB290F5C-47DB-40DC-85F5-0718026989FC}">
      <dgm:prSet/>
      <dgm:spPr/>
      <dgm:t>
        <a:bodyPr/>
        <a:lstStyle/>
        <a:p>
          <a:endParaRPr lang="en-US"/>
        </a:p>
      </dgm:t>
    </dgm:pt>
    <dgm:pt modelId="{394B83EC-B7C6-47CC-94C1-501BF5560218}">
      <dgm:prSet/>
      <dgm:spPr/>
      <dgm:t>
        <a:bodyPr/>
        <a:lstStyle/>
        <a:p>
          <a:r>
            <a:rPr lang="en-US" b="0" i="0" baseline="0"/>
            <a:t>Financials</a:t>
          </a:r>
          <a:endParaRPr lang="en-US"/>
        </a:p>
      </dgm:t>
    </dgm:pt>
    <dgm:pt modelId="{3F45EE68-49A4-4644-BCEA-F6C8AFA6C917}" type="parTrans" cxnId="{AD11EE22-6338-49CA-B314-03DF8EEBEAAA}">
      <dgm:prSet/>
      <dgm:spPr/>
      <dgm:t>
        <a:bodyPr/>
        <a:lstStyle/>
        <a:p>
          <a:endParaRPr lang="en-US"/>
        </a:p>
      </dgm:t>
    </dgm:pt>
    <dgm:pt modelId="{47C1030D-0579-44E0-A10F-4B997B1C755F}" type="sibTrans" cxnId="{AD11EE22-6338-49CA-B314-03DF8EEBEAAA}">
      <dgm:prSet/>
      <dgm:spPr/>
      <dgm:t>
        <a:bodyPr/>
        <a:lstStyle/>
        <a:p>
          <a:endParaRPr lang="en-US"/>
        </a:p>
      </dgm:t>
    </dgm:pt>
    <dgm:pt modelId="{1FD941A7-F09C-4D4F-943A-AF727471D835}">
      <dgm:prSet/>
      <dgm:spPr/>
      <dgm:t>
        <a:bodyPr/>
        <a:lstStyle/>
        <a:p>
          <a:r>
            <a:rPr lang="en-US"/>
            <a:t>The demand for recruitment technology is rising, with companies investing heavily in hiring and resume-screening solutions [</a:t>
          </a:r>
          <a:r>
            <a:rPr lang="en-US" err="1"/>
            <a:t>HiringThing</a:t>
          </a:r>
          <a:r>
            <a:rPr lang="en-US"/>
            <a:t>].</a:t>
          </a:r>
        </a:p>
      </dgm:t>
    </dgm:pt>
    <dgm:pt modelId="{E78A75F0-8989-46A0-A4BD-12E854CB7A75}" type="parTrans" cxnId="{94FF1757-5C96-4011-96C0-77AC73715C49}">
      <dgm:prSet/>
      <dgm:spPr/>
      <dgm:t>
        <a:bodyPr/>
        <a:lstStyle/>
        <a:p>
          <a:endParaRPr lang="en-US"/>
        </a:p>
      </dgm:t>
    </dgm:pt>
    <dgm:pt modelId="{7F0B8E24-658C-4CE2-9212-A11BF96D53BA}" type="sibTrans" cxnId="{94FF1757-5C96-4011-96C0-77AC73715C49}">
      <dgm:prSet/>
      <dgm:spPr/>
      <dgm:t>
        <a:bodyPr/>
        <a:lstStyle/>
        <a:p>
          <a:endParaRPr lang="en-US"/>
        </a:p>
      </dgm:t>
    </dgm:pt>
    <dgm:pt modelId="{A755920F-37DA-4103-BDE3-1FCE4661218B}">
      <dgm:prSet/>
      <dgm:spPr/>
      <dgm:t>
        <a:bodyPr/>
        <a:lstStyle/>
        <a:p>
          <a:r>
            <a:rPr lang="en-US" b="0" i="0" baseline="0"/>
            <a:t>Costs</a:t>
          </a:r>
          <a:endParaRPr lang="en-US"/>
        </a:p>
      </dgm:t>
    </dgm:pt>
    <dgm:pt modelId="{0631DEAB-0E76-4DCC-A1ED-C66D6D279872}" type="parTrans" cxnId="{3080A984-9C43-4586-A044-62A041B5996C}">
      <dgm:prSet/>
      <dgm:spPr/>
      <dgm:t>
        <a:bodyPr/>
        <a:lstStyle/>
        <a:p>
          <a:endParaRPr lang="en-US"/>
        </a:p>
      </dgm:t>
    </dgm:pt>
    <dgm:pt modelId="{4C49869E-5FA3-49D7-8E74-4D391D6752C5}" type="sibTrans" cxnId="{3080A984-9C43-4586-A044-62A041B5996C}">
      <dgm:prSet/>
      <dgm:spPr/>
      <dgm:t>
        <a:bodyPr/>
        <a:lstStyle/>
        <a:p>
          <a:endParaRPr lang="en-US"/>
        </a:p>
      </dgm:t>
    </dgm:pt>
    <dgm:pt modelId="{8A17CAF9-A884-483C-A897-304506BC8EB7}">
      <dgm:prSet/>
      <dgm:spPr/>
      <dgm:t>
        <a:bodyPr/>
        <a:lstStyle/>
        <a:p>
          <a:r>
            <a:rPr lang="en-US"/>
            <a:t>Most resume-building platforms charge a fee or limit free access, while our solution aims to remain free through a university partnership​.</a:t>
          </a:r>
        </a:p>
      </dgm:t>
    </dgm:pt>
    <dgm:pt modelId="{3F34F876-DFF7-4EBD-9173-8971C96A52D0}" type="parTrans" cxnId="{8261EAC5-AAE9-4283-BC1D-E89B136C6CA2}">
      <dgm:prSet/>
      <dgm:spPr/>
      <dgm:t>
        <a:bodyPr/>
        <a:lstStyle/>
        <a:p>
          <a:endParaRPr lang="en-US"/>
        </a:p>
      </dgm:t>
    </dgm:pt>
    <dgm:pt modelId="{148EDB76-FE26-4511-882E-E8522D71C28B}" type="sibTrans" cxnId="{8261EAC5-AAE9-4283-BC1D-E89B136C6CA2}">
      <dgm:prSet/>
      <dgm:spPr/>
      <dgm:t>
        <a:bodyPr/>
        <a:lstStyle/>
        <a:p>
          <a:endParaRPr lang="en-US"/>
        </a:p>
      </dgm:t>
    </dgm:pt>
    <dgm:pt modelId="{C47A548F-B76C-4172-AA73-91E2961F4ED1}">
      <dgm:prSet/>
      <dgm:spPr/>
      <dgm:t>
        <a:bodyPr/>
        <a:lstStyle/>
        <a:p>
          <a:r>
            <a:rPr lang="en-US" b="0" i="0" baseline="0"/>
            <a:t>Usability</a:t>
          </a:r>
          <a:endParaRPr lang="en-US"/>
        </a:p>
      </dgm:t>
    </dgm:pt>
    <dgm:pt modelId="{C78D5DA1-523B-43D8-AF06-D7A08F9AAE7F}" type="parTrans" cxnId="{9B029000-A863-4DBD-A159-B96E89F53866}">
      <dgm:prSet/>
      <dgm:spPr/>
      <dgm:t>
        <a:bodyPr/>
        <a:lstStyle/>
        <a:p>
          <a:endParaRPr lang="en-US"/>
        </a:p>
      </dgm:t>
    </dgm:pt>
    <dgm:pt modelId="{63BCBB4C-008E-426E-876C-48B9C5976B92}" type="sibTrans" cxnId="{9B029000-A863-4DBD-A159-B96E89F53866}">
      <dgm:prSet/>
      <dgm:spPr/>
      <dgm:t>
        <a:bodyPr/>
        <a:lstStyle/>
        <a:p>
          <a:endParaRPr lang="en-US"/>
        </a:p>
      </dgm:t>
    </dgm:pt>
    <dgm:pt modelId="{7FA61198-B0CB-45AD-9C7F-03A59C756EF9}">
      <dgm:prSet/>
      <dgm:spPr/>
      <dgm:t>
        <a:bodyPr/>
        <a:lstStyle/>
        <a:p>
          <a:r>
            <a:rPr lang="en-US"/>
            <a:t>Users need a simple, intuitive solution that ensures their resumes are customizable, professional, and ATS-compliant​.</a:t>
          </a:r>
        </a:p>
      </dgm:t>
    </dgm:pt>
    <dgm:pt modelId="{EC047005-CE9B-4B1B-AD31-D72B2EE103AF}" type="parTrans" cxnId="{C4F54D5D-F4FB-4BAB-9C71-5DDC41A437A5}">
      <dgm:prSet/>
      <dgm:spPr/>
      <dgm:t>
        <a:bodyPr/>
        <a:lstStyle/>
        <a:p>
          <a:endParaRPr lang="en-US"/>
        </a:p>
      </dgm:t>
    </dgm:pt>
    <dgm:pt modelId="{A75695F1-A7AF-4DCB-A596-AE0E3773AD69}" type="sibTrans" cxnId="{C4F54D5D-F4FB-4BAB-9C71-5DDC41A437A5}">
      <dgm:prSet/>
      <dgm:spPr/>
      <dgm:t>
        <a:bodyPr/>
        <a:lstStyle/>
        <a:p>
          <a:endParaRPr lang="en-US"/>
        </a:p>
      </dgm:t>
    </dgm:pt>
    <dgm:pt modelId="{56043EFE-43D8-4A35-9FC6-F5C1E614873E}" type="pres">
      <dgm:prSet presAssocID="{6FB4E428-5651-4AEF-A380-8EBEEBB68DA3}" presName="vert0" presStyleCnt="0">
        <dgm:presLayoutVars>
          <dgm:dir/>
          <dgm:animOne val="branch"/>
          <dgm:animLvl val="lvl"/>
        </dgm:presLayoutVars>
      </dgm:prSet>
      <dgm:spPr/>
    </dgm:pt>
    <dgm:pt modelId="{F12ACDAA-B432-43A2-9079-C86761E47395}" type="pres">
      <dgm:prSet presAssocID="{597F189C-29FD-4A46-8B46-FB2BAFE3D7C2}" presName="thickLine" presStyleLbl="alignNode1" presStyleIdx="0" presStyleCnt="5"/>
      <dgm:spPr/>
    </dgm:pt>
    <dgm:pt modelId="{7998A060-BE69-4CAE-8DD1-579D04C37C15}" type="pres">
      <dgm:prSet presAssocID="{597F189C-29FD-4A46-8B46-FB2BAFE3D7C2}" presName="horz1" presStyleCnt="0"/>
      <dgm:spPr/>
    </dgm:pt>
    <dgm:pt modelId="{994051A4-E438-47F9-B002-48DCD33EF127}" type="pres">
      <dgm:prSet presAssocID="{597F189C-29FD-4A46-8B46-FB2BAFE3D7C2}" presName="tx1" presStyleLbl="revTx" presStyleIdx="0" presStyleCnt="10"/>
      <dgm:spPr/>
    </dgm:pt>
    <dgm:pt modelId="{DDCB8A2E-681F-47C6-B2B0-1112E00D7787}" type="pres">
      <dgm:prSet presAssocID="{597F189C-29FD-4A46-8B46-FB2BAFE3D7C2}" presName="vert1" presStyleCnt="0"/>
      <dgm:spPr/>
    </dgm:pt>
    <dgm:pt modelId="{072F3DB4-BA98-4581-B816-8E300013A05F}" type="pres">
      <dgm:prSet presAssocID="{1C3A2DA7-5A17-4264-AF6A-49AFAA1D39EA}" presName="vertSpace2a" presStyleCnt="0"/>
      <dgm:spPr/>
    </dgm:pt>
    <dgm:pt modelId="{C5D17A91-674A-44A7-9AEC-FEF2BBBC8378}" type="pres">
      <dgm:prSet presAssocID="{1C3A2DA7-5A17-4264-AF6A-49AFAA1D39EA}" presName="horz2" presStyleCnt="0"/>
      <dgm:spPr/>
    </dgm:pt>
    <dgm:pt modelId="{BB4BB90C-7824-4DA6-8806-950677415933}" type="pres">
      <dgm:prSet presAssocID="{1C3A2DA7-5A17-4264-AF6A-49AFAA1D39EA}" presName="horzSpace2" presStyleCnt="0"/>
      <dgm:spPr/>
    </dgm:pt>
    <dgm:pt modelId="{7E7802B4-1F85-40BB-BD20-EFBC7685156C}" type="pres">
      <dgm:prSet presAssocID="{1C3A2DA7-5A17-4264-AF6A-49AFAA1D39EA}" presName="tx2" presStyleLbl="revTx" presStyleIdx="1" presStyleCnt="10"/>
      <dgm:spPr/>
    </dgm:pt>
    <dgm:pt modelId="{B9944600-1AA0-48E2-8C07-8590E246EC2A}" type="pres">
      <dgm:prSet presAssocID="{1C3A2DA7-5A17-4264-AF6A-49AFAA1D39EA}" presName="vert2" presStyleCnt="0"/>
      <dgm:spPr/>
    </dgm:pt>
    <dgm:pt modelId="{B5EBD6BF-4376-4EAE-A05E-EFEBC1397875}" type="pres">
      <dgm:prSet presAssocID="{1C3A2DA7-5A17-4264-AF6A-49AFAA1D39EA}" presName="thinLine2b" presStyleLbl="callout" presStyleIdx="0" presStyleCnt="5"/>
      <dgm:spPr/>
    </dgm:pt>
    <dgm:pt modelId="{7AA843D1-D547-4329-8C45-5A0530A07100}" type="pres">
      <dgm:prSet presAssocID="{1C3A2DA7-5A17-4264-AF6A-49AFAA1D39EA}" presName="vertSpace2b" presStyleCnt="0"/>
      <dgm:spPr/>
    </dgm:pt>
    <dgm:pt modelId="{C431F533-EF25-46D6-BDAF-E5AA3B735074}" type="pres">
      <dgm:prSet presAssocID="{CB43509B-767A-48BF-8998-998924F30071}" presName="thickLine" presStyleLbl="alignNode1" presStyleIdx="1" presStyleCnt="5"/>
      <dgm:spPr/>
    </dgm:pt>
    <dgm:pt modelId="{9DE5BFEC-0EA3-4363-90F5-2FD52C903DE2}" type="pres">
      <dgm:prSet presAssocID="{CB43509B-767A-48BF-8998-998924F30071}" presName="horz1" presStyleCnt="0"/>
      <dgm:spPr/>
    </dgm:pt>
    <dgm:pt modelId="{8AA9366E-9E6D-4AEF-88A3-415993E1A341}" type="pres">
      <dgm:prSet presAssocID="{CB43509B-767A-48BF-8998-998924F30071}" presName="tx1" presStyleLbl="revTx" presStyleIdx="2" presStyleCnt="10"/>
      <dgm:spPr/>
    </dgm:pt>
    <dgm:pt modelId="{5FDBA5BE-20DB-4904-9368-D849835CF95B}" type="pres">
      <dgm:prSet presAssocID="{CB43509B-767A-48BF-8998-998924F30071}" presName="vert1" presStyleCnt="0"/>
      <dgm:spPr/>
    </dgm:pt>
    <dgm:pt modelId="{4C13B646-E39A-4B26-B1A9-C13E03EAB293}" type="pres">
      <dgm:prSet presAssocID="{C18E1DFA-D830-4124-AB4A-0488A62B7450}" presName="vertSpace2a" presStyleCnt="0"/>
      <dgm:spPr/>
    </dgm:pt>
    <dgm:pt modelId="{30A4194A-C909-4A7B-A757-2FDBA5A54E8A}" type="pres">
      <dgm:prSet presAssocID="{C18E1DFA-D830-4124-AB4A-0488A62B7450}" presName="horz2" presStyleCnt="0"/>
      <dgm:spPr/>
    </dgm:pt>
    <dgm:pt modelId="{17018EE4-A535-4E0E-8845-62D68109AB7B}" type="pres">
      <dgm:prSet presAssocID="{C18E1DFA-D830-4124-AB4A-0488A62B7450}" presName="horzSpace2" presStyleCnt="0"/>
      <dgm:spPr/>
    </dgm:pt>
    <dgm:pt modelId="{8D3ECCBD-26FB-4295-9399-234D8F222C8C}" type="pres">
      <dgm:prSet presAssocID="{C18E1DFA-D830-4124-AB4A-0488A62B7450}" presName="tx2" presStyleLbl="revTx" presStyleIdx="3" presStyleCnt="10"/>
      <dgm:spPr/>
    </dgm:pt>
    <dgm:pt modelId="{AFD2ABA6-A9DF-45A7-BD79-C53111D206D5}" type="pres">
      <dgm:prSet presAssocID="{C18E1DFA-D830-4124-AB4A-0488A62B7450}" presName="vert2" presStyleCnt="0"/>
      <dgm:spPr/>
    </dgm:pt>
    <dgm:pt modelId="{0424AD56-7C9A-4A34-812D-285401A1D22C}" type="pres">
      <dgm:prSet presAssocID="{C18E1DFA-D830-4124-AB4A-0488A62B7450}" presName="thinLine2b" presStyleLbl="callout" presStyleIdx="1" presStyleCnt="5"/>
      <dgm:spPr/>
    </dgm:pt>
    <dgm:pt modelId="{48DF585D-7404-4244-8570-34BEB25555FD}" type="pres">
      <dgm:prSet presAssocID="{C18E1DFA-D830-4124-AB4A-0488A62B7450}" presName="vertSpace2b" presStyleCnt="0"/>
      <dgm:spPr/>
    </dgm:pt>
    <dgm:pt modelId="{9131504A-1511-464C-86CC-32ECB86CF3E7}" type="pres">
      <dgm:prSet presAssocID="{394B83EC-B7C6-47CC-94C1-501BF5560218}" presName="thickLine" presStyleLbl="alignNode1" presStyleIdx="2" presStyleCnt="5"/>
      <dgm:spPr/>
    </dgm:pt>
    <dgm:pt modelId="{D893B8B2-4E43-4232-9D97-5C196C8F66DF}" type="pres">
      <dgm:prSet presAssocID="{394B83EC-B7C6-47CC-94C1-501BF5560218}" presName="horz1" presStyleCnt="0"/>
      <dgm:spPr/>
    </dgm:pt>
    <dgm:pt modelId="{9384CC58-CB65-424E-B98F-D2D01FD86FA1}" type="pres">
      <dgm:prSet presAssocID="{394B83EC-B7C6-47CC-94C1-501BF5560218}" presName="tx1" presStyleLbl="revTx" presStyleIdx="4" presStyleCnt="10"/>
      <dgm:spPr/>
    </dgm:pt>
    <dgm:pt modelId="{98811E96-0E55-4E14-8253-4AC8133C9455}" type="pres">
      <dgm:prSet presAssocID="{394B83EC-B7C6-47CC-94C1-501BF5560218}" presName="vert1" presStyleCnt="0"/>
      <dgm:spPr/>
    </dgm:pt>
    <dgm:pt modelId="{D6CB4EB0-1453-4846-8318-1B268C44969B}" type="pres">
      <dgm:prSet presAssocID="{1FD941A7-F09C-4D4F-943A-AF727471D835}" presName="vertSpace2a" presStyleCnt="0"/>
      <dgm:spPr/>
    </dgm:pt>
    <dgm:pt modelId="{243A7A56-1FE3-484E-8787-F435BD8DAFB3}" type="pres">
      <dgm:prSet presAssocID="{1FD941A7-F09C-4D4F-943A-AF727471D835}" presName="horz2" presStyleCnt="0"/>
      <dgm:spPr/>
    </dgm:pt>
    <dgm:pt modelId="{F0FB2378-7662-41A2-9E99-BFD7283432DE}" type="pres">
      <dgm:prSet presAssocID="{1FD941A7-F09C-4D4F-943A-AF727471D835}" presName="horzSpace2" presStyleCnt="0"/>
      <dgm:spPr/>
    </dgm:pt>
    <dgm:pt modelId="{AC2BDD2E-ADD0-43FA-9A62-11F42FC3775F}" type="pres">
      <dgm:prSet presAssocID="{1FD941A7-F09C-4D4F-943A-AF727471D835}" presName="tx2" presStyleLbl="revTx" presStyleIdx="5" presStyleCnt="10"/>
      <dgm:spPr/>
    </dgm:pt>
    <dgm:pt modelId="{55AAA477-F8D5-4DAC-A2D4-DC93B351974E}" type="pres">
      <dgm:prSet presAssocID="{1FD941A7-F09C-4D4F-943A-AF727471D835}" presName="vert2" presStyleCnt="0"/>
      <dgm:spPr/>
    </dgm:pt>
    <dgm:pt modelId="{6E7577F2-DD6D-4129-96B3-3989908115CE}" type="pres">
      <dgm:prSet presAssocID="{1FD941A7-F09C-4D4F-943A-AF727471D835}" presName="thinLine2b" presStyleLbl="callout" presStyleIdx="2" presStyleCnt="5"/>
      <dgm:spPr/>
    </dgm:pt>
    <dgm:pt modelId="{1EE66FAE-CB19-416A-AE17-6D7A6C2172B1}" type="pres">
      <dgm:prSet presAssocID="{1FD941A7-F09C-4D4F-943A-AF727471D835}" presName="vertSpace2b" presStyleCnt="0"/>
      <dgm:spPr/>
    </dgm:pt>
    <dgm:pt modelId="{D7823204-A300-47F9-9F0E-CF4E2F437015}" type="pres">
      <dgm:prSet presAssocID="{A755920F-37DA-4103-BDE3-1FCE4661218B}" presName="thickLine" presStyleLbl="alignNode1" presStyleIdx="3" presStyleCnt="5"/>
      <dgm:spPr/>
    </dgm:pt>
    <dgm:pt modelId="{DC2EF4EF-81F1-4771-B9F4-8786B3331281}" type="pres">
      <dgm:prSet presAssocID="{A755920F-37DA-4103-BDE3-1FCE4661218B}" presName="horz1" presStyleCnt="0"/>
      <dgm:spPr/>
    </dgm:pt>
    <dgm:pt modelId="{0F1108A7-75C0-4A40-AF48-F81D7A918941}" type="pres">
      <dgm:prSet presAssocID="{A755920F-37DA-4103-BDE3-1FCE4661218B}" presName="tx1" presStyleLbl="revTx" presStyleIdx="6" presStyleCnt="10"/>
      <dgm:spPr/>
    </dgm:pt>
    <dgm:pt modelId="{63D69A13-6FC4-45B2-B840-5981CA0141DC}" type="pres">
      <dgm:prSet presAssocID="{A755920F-37DA-4103-BDE3-1FCE4661218B}" presName="vert1" presStyleCnt="0"/>
      <dgm:spPr/>
    </dgm:pt>
    <dgm:pt modelId="{EFFE7125-5707-4E84-8228-B2433BF3940A}" type="pres">
      <dgm:prSet presAssocID="{8A17CAF9-A884-483C-A897-304506BC8EB7}" presName="vertSpace2a" presStyleCnt="0"/>
      <dgm:spPr/>
    </dgm:pt>
    <dgm:pt modelId="{529838AD-7D00-48DF-BFAC-2044441D9ACF}" type="pres">
      <dgm:prSet presAssocID="{8A17CAF9-A884-483C-A897-304506BC8EB7}" presName="horz2" presStyleCnt="0"/>
      <dgm:spPr/>
    </dgm:pt>
    <dgm:pt modelId="{85EAC24B-7F2A-493C-AD6D-CDF3FB91FACE}" type="pres">
      <dgm:prSet presAssocID="{8A17CAF9-A884-483C-A897-304506BC8EB7}" presName="horzSpace2" presStyleCnt="0"/>
      <dgm:spPr/>
    </dgm:pt>
    <dgm:pt modelId="{449077D6-742E-4854-9ACE-58567A973426}" type="pres">
      <dgm:prSet presAssocID="{8A17CAF9-A884-483C-A897-304506BC8EB7}" presName="tx2" presStyleLbl="revTx" presStyleIdx="7" presStyleCnt="10"/>
      <dgm:spPr/>
    </dgm:pt>
    <dgm:pt modelId="{7A216BD7-F1D9-4711-B8FF-B1DDE6179685}" type="pres">
      <dgm:prSet presAssocID="{8A17CAF9-A884-483C-A897-304506BC8EB7}" presName="vert2" presStyleCnt="0"/>
      <dgm:spPr/>
    </dgm:pt>
    <dgm:pt modelId="{01488DE3-9DC5-41A5-8F53-99B49AF2527D}" type="pres">
      <dgm:prSet presAssocID="{8A17CAF9-A884-483C-A897-304506BC8EB7}" presName="thinLine2b" presStyleLbl="callout" presStyleIdx="3" presStyleCnt="5"/>
      <dgm:spPr/>
    </dgm:pt>
    <dgm:pt modelId="{B773CA10-F2A9-4C85-8352-48A55E49C681}" type="pres">
      <dgm:prSet presAssocID="{8A17CAF9-A884-483C-A897-304506BC8EB7}" presName="vertSpace2b" presStyleCnt="0"/>
      <dgm:spPr/>
    </dgm:pt>
    <dgm:pt modelId="{636E5B0E-8ED2-4C77-9CE5-5A66DB5E75B2}" type="pres">
      <dgm:prSet presAssocID="{C47A548F-B76C-4172-AA73-91E2961F4ED1}" presName="thickLine" presStyleLbl="alignNode1" presStyleIdx="4" presStyleCnt="5"/>
      <dgm:spPr/>
    </dgm:pt>
    <dgm:pt modelId="{C1D1357A-47A2-4ACA-89F3-093AA2186934}" type="pres">
      <dgm:prSet presAssocID="{C47A548F-B76C-4172-AA73-91E2961F4ED1}" presName="horz1" presStyleCnt="0"/>
      <dgm:spPr/>
    </dgm:pt>
    <dgm:pt modelId="{78E99306-BA3C-41A4-9A4B-E35F0F3B4114}" type="pres">
      <dgm:prSet presAssocID="{C47A548F-B76C-4172-AA73-91E2961F4ED1}" presName="tx1" presStyleLbl="revTx" presStyleIdx="8" presStyleCnt="10"/>
      <dgm:spPr/>
    </dgm:pt>
    <dgm:pt modelId="{607477E3-5253-4E7D-95F5-07FCAD2B6101}" type="pres">
      <dgm:prSet presAssocID="{C47A548F-B76C-4172-AA73-91E2961F4ED1}" presName="vert1" presStyleCnt="0"/>
      <dgm:spPr/>
    </dgm:pt>
    <dgm:pt modelId="{E2F49A9A-6788-4F0E-9EDD-36CF3F8D4900}" type="pres">
      <dgm:prSet presAssocID="{7FA61198-B0CB-45AD-9C7F-03A59C756EF9}" presName="vertSpace2a" presStyleCnt="0"/>
      <dgm:spPr/>
    </dgm:pt>
    <dgm:pt modelId="{F750EFB0-54B9-4695-88B1-C93C0E0132F3}" type="pres">
      <dgm:prSet presAssocID="{7FA61198-B0CB-45AD-9C7F-03A59C756EF9}" presName="horz2" presStyleCnt="0"/>
      <dgm:spPr/>
    </dgm:pt>
    <dgm:pt modelId="{85789F13-EEB2-4AC6-9A62-BCF3993D04D4}" type="pres">
      <dgm:prSet presAssocID="{7FA61198-B0CB-45AD-9C7F-03A59C756EF9}" presName="horzSpace2" presStyleCnt="0"/>
      <dgm:spPr/>
    </dgm:pt>
    <dgm:pt modelId="{0CF6D8DD-40A2-4E1B-8203-A3A5E3621C62}" type="pres">
      <dgm:prSet presAssocID="{7FA61198-B0CB-45AD-9C7F-03A59C756EF9}" presName="tx2" presStyleLbl="revTx" presStyleIdx="9" presStyleCnt="10"/>
      <dgm:spPr/>
    </dgm:pt>
    <dgm:pt modelId="{97361EE9-72B7-49B7-918C-A22515FAF95E}" type="pres">
      <dgm:prSet presAssocID="{7FA61198-B0CB-45AD-9C7F-03A59C756EF9}" presName="vert2" presStyleCnt="0"/>
      <dgm:spPr/>
    </dgm:pt>
    <dgm:pt modelId="{CA42AAE6-060C-4CCF-AA29-73AC1C758B9D}" type="pres">
      <dgm:prSet presAssocID="{7FA61198-B0CB-45AD-9C7F-03A59C756EF9}" presName="thinLine2b" presStyleLbl="callout" presStyleIdx="4" presStyleCnt="5"/>
      <dgm:spPr/>
    </dgm:pt>
    <dgm:pt modelId="{1A103F01-E23C-4818-9B4F-FC7D5F326433}" type="pres">
      <dgm:prSet presAssocID="{7FA61198-B0CB-45AD-9C7F-03A59C756EF9}" presName="vertSpace2b" presStyleCnt="0"/>
      <dgm:spPr/>
    </dgm:pt>
  </dgm:ptLst>
  <dgm:cxnLst>
    <dgm:cxn modelId="{9B029000-A863-4DBD-A159-B96E89F53866}" srcId="{6FB4E428-5651-4AEF-A380-8EBEEBB68DA3}" destId="{C47A548F-B76C-4172-AA73-91E2961F4ED1}" srcOrd="4" destOrd="0" parTransId="{C78D5DA1-523B-43D8-AF06-D7A08F9AAE7F}" sibTransId="{63BCBB4C-008E-426E-876C-48B9C5976B92}"/>
    <dgm:cxn modelId="{C531E11F-F398-4A83-8600-0ECC213AFE58}" type="presOf" srcId="{7FA61198-B0CB-45AD-9C7F-03A59C756EF9}" destId="{0CF6D8DD-40A2-4E1B-8203-A3A5E3621C62}" srcOrd="0" destOrd="0" presId="urn:microsoft.com/office/officeart/2008/layout/LinedList"/>
    <dgm:cxn modelId="{AD11EE22-6338-49CA-B314-03DF8EEBEAAA}" srcId="{6FB4E428-5651-4AEF-A380-8EBEEBB68DA3}" destId="{394B83EC-B7C6-47CC-94C1-501BF5560218}" srcOrd="2" destOrd="0" parTransId="{3F45EE68-49A4-4644-BCEA-F6C8AFA6C917}" sibTransId="{47C1030D-0579-44E0-A10F-4B997B1C755F}"/>
    <dgm:cxn modelId="{FB290F5C-47DB-40DC-85F5-0718026989FC}" srcId="{CB43509B-767A-48BF-8998-998924F30071}" destId="{C18E1DFA-D830-4124-AB4A-0488A62B7450}" srcOrd="0" destOrd="0" parTransId="{E7784DBA-9827-4A95-98C3-40677B24B801}" sibTransId="{5D7FAB99-FFA9-4568-B8ED-7552A8881C52}"/>
    <dgm:cxn modelId="{C4F54D5D-F4FB-4BAB-9C71-5DDC41A437A5}" srcId="{C47A548F-B76C-4172-AA73-91E2961F4ED1}" destId="{7FA61198-B0CB-45AD-9C7F-03A59C756EF9}" srcOrd="0" destOrd="0" parTransId="{EC047005-CE9B-4B1B-AD31-D72B2EE103AF}" sibTransId="{A75695F1-A7AF-4DCB-A596-AE0E3773AD69}"/>
    <dgm:cxn modelId="{C6258D5D-D462-451A-B10D-2811A31FF6CC}" type="presOf" srcId="{1C3A2DA7-5A17-4264-AF6A-49AFAA1D39EA}" destId="{7E7802B4-1F85-40BB-BD20-EFBC7685156C}" srcOrd="0" destOrd="0" presId="urn:microsoft.com/office/officeart/2008/layout/LinedList"/>
    <dgm:cxn modelId="{66E26062-F029-4766-8C35-C3AAACA050FD}" type="presOf" srcId="{597F189C-29FD-4A46-8B46-FB2BAFE3D7C2}" destId="{994051A4-E438-47F9-B002-48DCD33EF127}" srcOrd="0" destOrd="0" presId="urn:microsoft.com/office/officeart/2008/layout/LinedList"/>
    <dgm:cxn modelId="{89474A44-F49F-468D-9726-DAE9E1895409}" srcId="{6FB4E428-5651-4AEF-A380-8EBEEBB68DA3}" destId="{CB43509B-767A-48BF-8998-998924F30071}" srcOrd="1" destOrd="0" parTransId="{4728D3DF-0529-4345-8081-D5D307F11667}" sibTransId="{441138C2-4649-42B3-A411-567D2821576B}"/>
    <dgm:cxn modelId="{4F4D7A46-2F04-4E0A-8AD3-EAC3BF8AF8F9}" type="presOf" srcId="{A755920F-37DA-4103-BDE3-1FCE4661218B}" destId="{0F1108A7-75C0-4A40-AF48-F81D7A918941}" srcOrd="0" destOrd="0" presId="urn:microsoft.com/office/officeart/2008/layout/LinedList"/>
    <dgm:cxn modelId="{2AB31E4C-3003-4710-B3BA-04C77867C49D}" type="presOf" srcId="{394B83EC-B7C6-47CC-94C1-501BF5560218}" destId="{9384CC58-CB65-424E-B98F-D2D01FD86FA1}" srcOrd="0" destOrd="0" presId="urn:microsoft.com/office/officeart/2008/layout/LinedList"/>
    <dgm:cxn modelId="{C32C2675-83A1-41F7-BF59-366C17B6F17B}" type="presOf" srcId="{CB43509B-767A-48BF-8998-998924F30071}" destId="{8AA9366E-9E6D-4AEF-88A3-415993E1A341}" srcOrd="0" destOrd="0" presId="urn:microsoft.com/office/officeart/2008/layout/LinedList"/>
    <dgm:cxn modelId="{B6158555-5D21-4D48-96CE-4D809739ED44}" type="presOf" srcId="{6FB4E428-5651-4AEF-A380-8EBEEBB68DA3}" destId="{56043EFE-43D8-4A35-9FC6-F5C1E614873E}" srcOrd="0" destOrd="0" presId="urn:microsoft.com/office/officeart/2008/layout/LinedList"/>
    <dgm:cxn modelId="{94FF1757-5C96-4011-96C0-77AC73715C49}" srcId="{394B83EC-B7C6-47CC-94C1-501BF5560218}" destId="{1FD941A7-F09C-4D4F-943A-AF727471D835}" srcOrd="0" destOrd="0" parTransId="{E78A75F0-8989-46A0-A4BD-12E854CB7A75}" sibTransId="{7F0B8E24-658C-4CE2-9212-A11BF96D53BA}"/>
    <dgm:cxn modelId="{3080A984-9C43-4586-A044-62A041B5996C}" srcId="{6FB4E428-5651-4AEF-A380-8EBEEBB68DA3}" destId="{A755920F-37DA-4103-BDE3-1FCE4661218B}" srcOrd="3" destOrd="0" parTransId="{0631DEAB-0E76-4DCC-A1ED-C66D6D279872}" sibTransId="{4C49869E-5FA3-49D7-8E74-4D391D6752C5}"/>
    <dgm:cxn modelId="{80D5FB89-1B4D-41AB-B4E8-C38E432F3D74}" type="presOf" srcId="{C18E1DFA-D830-4124-AB4A-0488A62B7450}" destId="{8D3ECCBD-26FB-4295-9399-234D8F222C8C}" srcOrd="0" destOrd="0" presId="urn:microsoft.com/office/officeart/2008/layout/LinedList"/>
    <dgm:cxn modelId="{0445908F-99EA-4BAC-93FD-60CF11640AA8}" type="presOf" srcId="{1FD941A7-F09C-4D4F-943A-AF727471D835}" destId="{AC2BDD2E-ADD0-43FA-9A62-11F42FC3775F}" srcOrd="0" destOrd="0" presId="urn:microsoft.com/office/officeart/2008/layout/LinedList"/>
    <dgm:cxn modelId="{7B57079E-35EB-4035-AA0C-D9FF63BF54B9}" srcId="{597F189C-29FD-4A46-8B46-FB2BAFE3D7C2}" destId="{1C3A2DA7-5A17-4264-AF6A-49AFAA1D39EA}" srcOrd="0" destOrd="0" parTransId="{F4E04708-526C-465E-9086-64B80287503A}" sibTransId="{2653513D-A4C5-407D-84EE-4899B4007BDD}"/>
    <dgm:cxn modelId="{E595FFA9-A609-4EBD-80CD-B8D23DA74397}" srcId="{6FB4E428-5651-4AEF-A380-8EBEEBB68DA3}" destId="{597F189C-29FD-4A46-8B46-FB2BAFE3D7C2}" srcOrd="0" destOrd="0" parTransId="{E2C94984-F5CA-4520-BC6F-C8DFD98DFB39}" sibTransId="{43094A0C-AF51-4F51-9554-822AA9FA9021}"/>
    <dgm:cxn modelId="{8261EAC5-AAE9-4283-BC1D-E89B136C6CA2}" srcId="{A755920F-37DA-4103-BDE3-1FCE4661218B}" destId="{8A17CAF9-A884-483C-A897-304506BC8EB7}" srcOrd="0" destOrd="0" parTransId="{3F34F876-DFF7-4EBD-9173-8971C96A52D0}" sibTransId="{148EDB76-FE26-4511-882E-E8522D71C28B}"/>
    <dgm:cxn modelId="{E95346E5-8F64-45E5-AE2A-A4D11402C147}" type="presOf" srcId="{8A17CAF9-A884-483C-A897-304506BC8EB7}" destId="{449077D6-742E-4854-9ACE-58567A973426}" srcOrd="0" destOrd="0" presId="urn:microsoft.com/office/officeart/2008/layout/LinedList"/>
    <dgm:cxn modelId="{2DF47AFF-F8D9-401F-BA0E-4F3C7B3A6688}" type="presOf" srcId="{C47A548F-B76C-4172-AA73-91E2961F4ED1}" destId="{78E99306-BA3C-41A4-9A4B-E35F0F3B4114}" srcOrd="0" destOrd="0" presId="urn:microsoft.com/office/officeart/2008/layout/LinedList"/>
    <dgm:cxn modelId="{2A6DC718-F3A1-4996-8104-B91918C8B39D}" type="presParOf" srcId="{56043EFE-43D8-4A35-9FC6-F5C1E614873E}" destId="{F12ACDAA-B432-43A2-9079-C86761E47395}" srcOrd="0" destOrd="0" presId="urn:microsoft.com/office/officeart/2008/layout/LinedList"/>
    <dgm:cxn modelId="{28308A5C-6E7E-46AD-8C42-DDE6A7C4DF60}" type="presParOf" srcId="{56043EFE-43D8-4A35-9FC6-F5C1E614873E}" destId="{7998A060-BE69-4CAE-8DD1-579D04C37C15}" srcOrd="1" destOrd="0" presId="urn:microsoft.com/office/officeart/2008/layout/LinedList"/>
    <dgm:cxn modelId="{8FB490E6-FB34-4E0D-A349-FFC971A23536}" type="presParOf" srcId="{7998A060-BE69-4CAE-8DD1-579D04C37C15}" destId="{994051A4-E438-47F9-B002-48DCD33EF127}" srcOrd="0" destOrd="0" presId="urn:microsoft.com/office/officeart/2008/layout/LinedList"/>
    <dgm:cxn modelId="{865CE8FD-CDC2-4BE3-99E4-801112925153}" type="presParOf" srcId="{7998A060-BE69-4CAE-8DD1-579D04C37C15}" destId="{DDCB8A2E-681F-47C6-B2B0-1112E00D7787}" srcOrd="1" destOrd="0" presId="urn:microsoft.com/office/officeart/2008/layout/LinedList"/>
    <dgm:cxn modelId="{16BCE823-A0A2-4C3E-8622-744CEF19C904}" type="presParOf" srcId="{DDCB8A2E-681F-47C6-B2B0-1112E00D7787}" destId="{072F3DB4-BA98-4581-B816-8E300013A05F}" srcOrd="0" destOrd="0" presId="urn:microsoft.com/office/officeart/2008/layout/LinedList"/>
    <dgm:cxn modelId="{706FCF3A-9A16-4973-93FE-2D705008FE8B}" type="presParOf" srcId="{DDCB8A2E-681F-47C6-B2B0-1112E00D7787}" destId="{C5D17A91-674A-44A7-9AEC-FEF2BBBC8378}" srcOrd="1" destOrd="0" presId="urn:microsoft.com/office/officeart/2008/layout/LinedList"/>
    <dgm:cxn modelId="{4E59AE89-F6B7-448D-82B8-7B50B09C7BCA}" type="presParOf" srcId="{C5D17A91-674A-44A7-9AEC-FEF2BBBC8378}" destId="{BB4BB90C-7824-4DA6-8806-950677415933}" srcOrd="0" destOrd="0" presId="urn:microsoft.com/office/officeart/2008/layout/LinedList"/>
    <dgm:cxn modelId="{CD63C3D1-B6F3-4A53-A0C7-57D11724F814}" type="presParOf" srcId="{C5D17A91-674A-44A7-9AEC-FEF2BBBC8378}" destId="{7E7802B4-1F85-40BB-BD20-EFBC7685156C}" srcOrd="1" destOrd="0" presId="urn:microsoft.com/office/officeart/2008/layout/LinedList"/>
    <dgm:cxn modelId="{86B94D9E-D3CF-4ADD-AF11-8F9386B28531}" type="presParOf" srcId="{C5D17A91-674A-44A7-9AEC-FEF2BBBC8378}" destId="{B9944600-1AA0-48E2-8C07-8590E246EC2A}" srcOrd="2" destOrd="0" presId="urn:microsoft.com/office/officeart/2008/layout/LinedList"/>
    <dgm:cxn modelId="{CA506D87-BA2E-459F-8FF8-488F6B535E79}" type="presParOf" srcId="{DDCB8A2E-681F-47C6-B2B0-1112E00D7787}" destId="{B5EBD6BF-4376-4EAE-A05E-EFEBC1397875}" srcOrd="2" destOrd="0" presId="urn:microsoft.com/office/officeart/2008/layout/LinedList"/>
    <dgm:cxn modelId="{68885DCE-0F55-4E74-898F-5E6186C5213C}" type="presParOf" srcId="{DDCB8A2E-681F-47C6-B2B0-1112E00D7787}" destId="{7AA843D1-D547-4329-8C45-5A0530A07100}" srcOrd="3" destOrd="0" presId="urn:microsoft.com/office/officeart/2008/layout/LinedList"/>
    <dgm:cxn modelId="{EE50E075-57BD-4C72-8280-B37CAB4C8703}" type="presParOf" srcId="{56043EFE-43D8-4A35-9FC6-F5C1E614873E}" destId="{C431F533-EF25-46D6-BDAF-E5AA3B735074}" srcOrd="2" destOrd="0" presId="urn:microsoft.com/office/officeart/2008/layout/LinedList"/>
    <dgm:cxn modelId="{5F0BD483-21D0-44C2-AE9A-AF1201E2A81E}" type="presParOf" srcId="{56043EFE-43D8-4A35-9FC6-F5C1E614873E}" destId="{9DE5BFEC-0EA3-4363-90F5-2FD52C903DE2}" srcOrd="3" destOrd="0" presId="urn:microsoft.com/office/officeart/2008/layout/LinedList"/>
    <dgm:cxn modelId="{BB877362-7ECD-480A-90A7-2057C3936B60}" type="presParOf" srcId="{9DE5BFEC-0EA3-4363-90F5-2FD52C903DE2}" destId="{8AA9366E-9E6D-4AEF-88A3-415993E1A341}" srcOrd="0" destOrd="0" presId="urn:microsoft.com/office/officeart/2008/layout/LinedList"/>
    <dgm:cxn modelId="{2283C6AC-07DE-451D-9829-D72A3B901FB0}" type="presParOf" srcId="{9DE5BFEC-0EA3-4363-90F5-2FD52C903DE2}" destId="{5FDBA5BE-20DB-4904-9368-D849835CF95B}" srcOrd="1" destOrd="0" presId="urn:microsoft.com/office/officeart/2008/layout/LinedList"/>
    <dgm:cxn modelId="{2932853D-0D00-4F2A-B1C7-D00FBDC5ABF1}" type="presParOf" srcId="{5FDBA5BE-20DB-4904-9368-D849835CF95B}" destId="{4C13B646-E39A-4B26-B1A9-C13E03EAB293}" srcOrd="0" destOrd="0" presId="urn:microsoft.com/office/officeart/2008/layout/LinedList"/>
    <dgm:cxn modelId="{DA60E086-0E0F-4DE0-AB75-269536BE84C3}" type="presParOf" srcId="{5FDBA5BE-20DB-4904-9368-D849835CF95B}" destId="{30A4194A-C909-4A7B-A757-2FDBA5A54E8A}" srcOrd="1" destOrd="0" presId="urn:microsoft.com/office/officeart/2008/layout/LinedList"/>
    <dgm:cxn modelId="{E1509CF5-23C2-45D1-8920-7A22B287F4B7}" type="presParOf" srcId="{30A4194A-C909-4A7B-A757-2FDBA5A54E8A}" destId="{17018EE4-A535-4E0E-8845-62D68109AB7B}" srcOrd="0" destOrd="0" presId="urn:microsoft.com/office/officeart/2008/layout/LinedList"/>
    <dgm:cxn modelId="{2FE28721-A5EA-47FF-9F25-1205D486C569}" type="presParOf" srcId="{30A4194A-C909-4A7B-A757-2FDBA5A54E8A}" destId="{8D3ECCBD-26FB-4295-9399-234D8F222C8C}" srcOrd="1" destOrd="0" presId="urn:microsoft.com/office/officeart/2008/layout/LinedList"/>
    <dgm:cxn modelId="{A104375E-F0E8-4F49-A8ED-E60D230A42F2}" type="presParOf" srcId="{30A4194A-C909-4A7B-A757-2FDBA5A54E8A}" destId="{AFD2ABA6-A9DF-45A7-BD79-C53111D206D5}" srcOrd="2" destOrd="0" presId="urn:microsoft.com/office/officeart/2008/layout/LinedList"/>
    <dgm:cxn modelId="{B484685A-F48B-4AC7-9621-85753E71CB07}" type="presParOf" srcId="{5FDBA5BE-20DB-4904-9368-D849835CF95B}" destId="{0424AD56-7C9A-4A34-812D-285401A1D22C}" srcOrd="2" destOrd="0" presId="urn:microsoft.com/office/officeart/2008/layout/LinedList"/>
    <dgm:cxn modelId="{358E24D7-CE63-4B81-B459-9DD4F669F541}" type="presParOf" srcId="{5FDBA5BE-20DB-4904-9368-D849835CF95B}" destId="{48DF585D-7404-4244-8570-34BEB25555FD}" srcOrd="3" destOrd="0" presId="urn:microsoft.com/office/officeart/2008/layout/LinedList"/>
    <dgm:cxn modelId="{C932A217-E6FB-40FF-8E1C-19166E6662AB}" type="presParOf" srcId="{56043EFE-43D8-4A35-9FC6-F5C1E614873E}" destId="{9131504A-1511-464C-86CC-32ECB86CF3E7}" srcOrd="4" destOrd="0" presId="urn:microsoft.com/office/officeart/2008/layout/LinedList"/>
    <dgm:cxn modelId="{759E083A-5CE1-4808-AF5E-372EE95F8EFC}" type="presParOf" srcId="{56043EFE-43D8-4A35-9FC6-F5C1E614873E}" destId="{D893B8B2-4E43-4232-9D97-5C196C8F66DF}" srcOrd="5" destOrd="0" presId="urn:microsoft.com/office/officeart/2008/layout/LinedList"/>
    <dgm:cxn modelId="{D67C4A79-37AB-45DC-9B77-B48078FF04E6}" type="presParOf" srcId="{D893B8B2-4E43-4232-9D97-5C196C8F66DF}" destId="{9384CC58-CB65-424E-B98F-D2D01FD86FA1}" srcOrd="0" destOrd="0" presId="urn:microsoft.com/office/officeart/2008/layout/LinedList"/>
    <dgm:cxn modelId="{7989481A-B7B2-489F-89B6-E1AB23878F07}" type="presParOf" srcId="{D893B8B2-4E43-4232-9D97-5C196C8F66DF}" destId="{98811E96-0E55-4E14-8253-4AC8133C9455}" srcOrd="1" destOrd="0" presId="urn:microsoft.com/office/officeart/2008/layout/LinedList"/>
    <dgm:cxn modelId="{17749ABB-05F6-4EB9-A630-070C062D3F90}" type="presParOf" srcId="{98811E96-0E55-4E14-8253-4AC8133C9455}" destId="{D6CB4EB0-1453-4846-8318-1B268C44969B}" srcOrd="0" destOrd="0" presId="urn:microsoft.com/office/officeart/2008/layout/LinedList"/>
    <dgm:cxn modelId="{8F804432-3A90-45DA-AAA9-0C3811150CA9}" type="presParOf" srcId="{98811E96-0E55-4E14-8253-4AC8133C9455}" destId="{243A7A56-1FE3-484E-8787-F435BD8DAFB3}" srcOrd="1" destOrd="0" presId="urn:microsoft.com/office/officeart/2008/layout/LinedList"/>
    <dgm:cxn modelId="{34D695B1-B3F1-4C66-8D6D-B73A8CBD2BF8}" type="presParOf" srcId="{243A7A56-1FE3-484E-8787-F435BD8DAFB3}" destId="{F0FB2378-7662-41A2-9E99-BFD7283432DE}" srcOrd="0" destOrd="0" presId="urn:microsoft.com/office/officeart/2008/layout/LinedList"/>
    <dgm:cxn modelId="{7898E25B-075F-40E1-B1AC-5C459A69D613}" type="presParOf" srcId="{243A7A56-1FE3-484E-8787-F435BD8DAFB3}" destId="{AC2BDD2E-ADD0-43FA-9A62-11F42FC3775F}" srcOrd="1" destOrd="0" presId="urn:microsoft.com/office/officeart/2008/layout/LinedList"/>
    <dgm:cxn modelId="{770B0E34-33DF-4CBA-A68F-89C5FEDFE8EF}" type="presParOf" srcId="{243A7A56-1FE3-484E-8787-F435BD8DAFB3}" destId="{55AAA477-F8D5-4DAC-A2D4-DC93B351974E}" srcOrd="2" destOrd="0" presId="urn:microsoft.com/office/officeart/2008/layout/LinedList"/>
    <dgm:cxn modelId="{52E306CE-6704-4EB5-90DF-E1EBE3F67B49}" type="presParOf" srcId="{98811E96-0E55-4E14-8253-4AC8133C9455}" destId="{6E7577F2-DD6D-4129-96B3-3989908115CE}" srcOrd="2" destOrd="0" presId="urn:microsoft.com/office/officeart/2008/layout/LinedList"/>
    <dgm:cxn modelId="{6CEF240F-E93D-45ED-BFBC-F7357FBFE336}" type="presParOf" srcId="{98811E96-0E55-4E14-8253-4AC8133C9455}" destId="{1EE66FAE-CB19-416A-AE17-6D7A6C2172B1}" srcOrd="3" destOrd="0" presId="urn:microsoft.com/office/officeart/2008/layout/LinedList"/>
    <dgm:cxn modelId="{64B23356-C7C0-4FA5-953B-6DA85D5B0F6F}" type="presParOf" srcId="{56043EFE-43D8-4A35-9FC6-F5C1E614873E}" destId="{D7823204-A300-47F9-9F0E-CF4E2F437015}" srcOrd="6" destOrd="0" presId="urn:microsoft.com/office/officeart/2008/layout/LinedList"/>
    <dgm:cxn modelId="{E855BF08-0E2B-45B0-902D-9053549240D0}" type="presParOf" srcId="{56043EFE-43D8-4A35-9FC6-F5C1E614873E}" destId="{DC2EF4EF-81F1-4771-B9F4-8786B3331281}" srcOrd="7" destOrd="0" presId="urn:microsoft.com/office/officeart/2008/layout/LinedList"/>
    <dgm:cxn modelId="{5646E61B-A295-4726-BB3B-3E80D6DB0CA0}" type="presParOf" srcId="{DC2EF4EF-81F1-4771-B9F4-8786B3331281}" destId="{0F1108A7-75C0-4A40-AF48-F81D7A918941}" srcOrd="0" destOrd="0" presId="urn:microsoft.com/office/officeart/2008/layout/LinedList"/>
    <dgm:cxn modelId="{8A898B45-B32E-4339-A586-B573242FB39B}" type="presParOf" srcId="{DC2EF4EF-81F1-4771-B9F4-8786B3331281}" destId="{63D69A13-6FC4-45B2-B840-5981CA0141DC}" srcOrd="1" destOrd="0" presId="urn:microsoft.com/office/officeart/2008/layout/LinedList"/>
    <dgm:cxn modelId="{5B247771-5B4F-4718-9E8A-AF31AEFD531B}" type="presParOf" srcId="{63D69A13-6FC4-45B2-B840-5981CA0141DC}" destId="{EFFE7125-5707-4E84-8228-B2433BF3940A}" srcOrd="0" destOrd="0" presId="urn:microsoft.com/office/officeart/2008/layout/LinedList"/>
    <dgm:cxn modelId="{784B3CD6-1F74-4003-A2E5-549B616D0A16}" type="presParOf" srcId="{63D69A13-6FC4-45B2-B840-5981CA0141DC}" destId="{529838AD-7D00-48DF-BFAC-2044441D9ACF}" srcOrd="1" destOrd="0" presId="urn:microsoft.com/office/officeart/2008/layout/LinedList"/>
    <dgm:cxn modelId="{BBBCC85D-110B-455E-9CB9-58CA525F9858}" type="presParOf" srcId="{529838AD-7D00-48DF-BFAC-2044441D9ACF}" destId="{85EAC24B-7F2A-493C-AD6D-CDF3FB91FACE}" srcOrd="0" destOrd="0" presId="urn:microsoft.com/office/officeart/2008/layout/LinedList"/>
    <dgm:cxn modelId="{765EF56F-4EC0-4864-A7B0-8679578485BC}" type="presParOf" srcId="{529838AD-7D00-48DF-BFAC-2044441D9ACF}" destId="{449077D6-742E-4854-9ACE-58567A973426}" srcOrd="1" destOrd="0" presId="urn:microsoft.com/office/officeart/2008/layout/LinedList"/>
    <dgm:cxn modelId="{2774112D-DEB3-46BE-BA0C-13690755A5F7}" type="presParOf" srcId="{529838AD-7D00-48DF-BFAC-2044441D9ACF}" destId="{7A216BD7-F1D9-4711-B8FF-B1DDE6179685}" srcOrd="2" destOrd="0" presId="urn:microsoft.com/office/officeart/2008/layout/LinedList"/>
    <dgm:cxn modelId="{A4E89B71-A49A-496B-860B-C392FF715A69}" type="presParOf" srcId="{63D69A13-6FC4-45B2-B840-5981CA0141DC}" destId="{01488DE3-9DC5-41A5-8F53-99B49AF2527D}" srcOrd="2" destOrd="0" presId="urn:microsoft.com/office/officeart/2008/layout/LinedList"/>
    <dgm:cxn modelId="{1D07B5D4-9CDC-4540-AF04-D8D19435AECA}" type="presParOf" srcId="{63D69A13-6FC4-45B2-B840-5981CA0141DC}" destId="{B773CA10-F2A9-4C85-8352-48A55E49C681}" srcOrd="3" destOrd="0" presId="urn:microsoft.com/office/officeart/2008/layout/LinedList"/>
    <dgm:cxn modelId="{F934A9FB-25CD-44C5-8D2B-F6DC2504BB4B}" type="presParOf" srcId="{56043EFE-43D8-4A35-9FC6-F5C1E614873E}" destId="{636E5B0E-8ED2-4C77-9CE5-5A66DB5E75B2}" srcOrd="8" destOrd="0" presId="urn:microsoft.com/office/officeart/2008/layout/LinedList"/>
    <dgm:cxn modelId="{42A40B8D-8101-4E79-82B6-24E12E3C2450}" type="presParOf" srcId="{56043EFE-43D8-4A35-9FC6-F5C1E614873E}" destId="{C1D1357A-47A2-4ACA-89F3-093AA2186934}" srcOrd="9" destOrd="0" presId="urn:microsoft.com/office/officeart/2008/layout/LinedList"/>
    <dgm:cxn modelId="{55A65B76-97B2-4965-B4AA-86A39CB07E9B}" type="presParOf" srcId="{C1D1357A-47A2-4ACA-89F3-093AA2186934}" destId="{78E99306-BA3C-41A4-9A4B-E35F0F3B4114}" srcOrd="0" destOrd="0" presId="urn:microsoft.com/office/officeart/2008/layout/LinedList"/>
    <dgm:cxn modelId="{89632348-A856-4BC1-9C1D-3F7AB2250118}" type="presParOf" srcId="{C1D1357A-47A2-4ACA-89F3-093AA2186934}" destId="{607477E3-5253-4E7D-95F5-07FCAD2B6101}" srcOrd="1" destOrd="0" presId="urn:microsoft.com/office/officeart/2008/layout/LinedList"/>
    <dgm:cxn modelId="{0103D3E6-5D0D-4ABB-A9C9-6C1B696E0F41}" type="presParOf" srcId="{607477E3-5253-4E7D-95F5-07FCAD2B6101}" destId="{E2F49A9A-6788-4F0E-9EDD-36CF3F8D4900}" srcOrd="0" destOrd="0" presId="urn:microsoft.com/office/officeart/2008/layout/LinedList"/>
    <dgm:cxn modelId="{14FEC9E0-5705-4074-9C49-C70D481E23E6}" type="presParOf" srcId="{607477E3-5253-4E7D-95F5-07FCAD2B6101}" destId="{F750EFB0-54B9-4695-88B1-C93C0E0132F3}" srcOrd="1" destOrd="0" presId="urn:microsoft.com/office/officeart/2008/layout/LinedList"/>
    <dgm:cxn modelId="{698D3DD7-FA43-49F7-B45E-9A55B50F07C2}" type="presParOf" srcId="{F750EFB0-54B9-4695-88B1-C93C0E0132F3}" destId="{85789F13-EEB2-4AC6-9A62-BCF3993D04D4}" srcOrd="0" destOrd="0" presId="urn:microsoft.com/office/officeart/2008/layout/LinedList"/>
    <dgm:cxn modelId="{33B6C366-F1FC-482C-903A-E1BF43D8B9D6}" type="presParOf" srcId="{F750EFB0-54B9-4695-88B1-C93C0E0132F3}" destId="{0CF6D8DD-40A2-4E1B-8203-A3A5E3621C62}" srcOrd="1" destOrd="0" presId="urn:microsoft.com/office/officeart/2008/layout/LinedList"/>
    <dgm:cxn modelId="{074D5C22-0F69-41CB-9828-602E3F745F50}" type="presParOf" srcId="{F750EFB0-54B9-4695-88B1-C93C0E0132F3}" destId="{97361EE9-72B7-49B7-918C-A22515FAF95E}" srcOrd="2" destOrd="0" presId="urn:microsoft.com/office/officeart/2008/layout/LinedList"/>
    <dgm:cxn modelId="{897A4061-69FE-4085-B644-52F4732B5262}" type="presParOf" srcId="{607477E3-5253-4E7D-95F5-07FCAD2B6101}" destId="{CA42AAE6-060C-4CCF-AA29-73AC1C758B9D}" srcOrd="2" destOrd="0" presId="urn:microsoft.com/office/officeart/2008/layout/LinedList"/>
    <dgm:cxn modelId="{C862950E-EFDF-4D83-B066-F888F06E43D6}" type="presParOf" srcId="{607477E3-5253-4E7D-95F5-07FCAD2B6101}" destId="{1A103F01-E23C-4818-9B4F-FC7D5F32643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9B940C-8772-491D-97E1-C045AF6AB0A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16FCE0-83C5-4EE9-A5E4-3CE83F7237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Close</a:t>
          </a:r>
          <a:r>
            <a:rPr lang="en-US" baseline="0"/>
            <a:t> the gap</a:t>
          </a:r>
          <a:endParaRPr lang="en-US"/>
        </a:p>
      </dgm:t>
    </dgm:pt>
    <dgm:pt modelId="{891D5C6A-12ED-4A13-A77C-7B5556E61ACB}" type="parTrans" cxnId="{6E7EC6BE-32B9-4FF1-AC6D-C39F925CCFE4}">
      <dgm:prSet/>
      <dgm:spPr/>
      <dgm:t>
        <a:bodyPr/>
        <a:lstStyle/>
        <a:p>
          <a:endParaRPr lang="en-US"/>
        </a:p>
      </dgm:t>
    </dgm:pt>
    <dgm:pt modelId="{A45ABCF9-D07E-43AE-8968-10995CEAA837}" type="sibTrans" cxnId="{6E7EC6BE-32B9-4FF1-AC6D-C39F925CCFE4}">
      <dgm:prSet/>
      <dgm:spPr/>
      <dgm:t>
        <a:bodyPr/>
        <a:lstStyle/>
        <a:p>
          <a:endParaRPr lang="en-US"/>
        </a:p>
      </dgm:t>
    </dgm:pt>
    <dgm:pt modelId="{AD301680-4092-4D58-B500-3B79877D17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product makes managing tasks easier, and no other product on the market offers the same benefits.</a:t>
          </a:r>
        </a:p>
      </dgm:t>
    </dgm:pt>
    <dgm:pt modelId="{2AA11A24-6972-4390-98F1-FD073D07D689}" type="parTrans" cxnId="{AED0FF01-466C-4568-A11B-996DB91292CB}">
      <dgm:prSet/>
      <dgm:spPr/>
      <dgm:t>
        <a:bodyPr/>
        <a:lstStyle/>
        <a:p>
          <a:endParaRPr lang="en-US"/>
        </a:p>
      </dgm:t>
    </dgm:pt>
    <dgm:pt modelId="{E4BDB648-9A67-47AE-BB38-3641CCC1B110}" type="sibTrans" cxnId="{AED0FF01-466C-4568-A11B-996DB91292CB}">
      <dgm:prSet/>
      <dgm:spPr/>
      <dgm:t>
        <a:bodyPr/>
        <a:lstStyle/>
        <a:p>
          <a:endParaRPr lang="en-US"/>
        </a:p>
      </dgm:t>
    </dgm:pt>
    <dgm:pt modelId="{E7142132-C078-47CB-AC87-FE22C74B73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Cost savings</a:t>
          </a:r>
        </a:p>
      </dgm:t>
    </dgm:pt>
    <dgm:pt modelId="{DC610F1B-4A14-43AE-A62F-C11281222C77}" type="parTrans" cxnId="{7FA81BA2-8C50-4FEF-9478-45E713CF22A9}">
      <dgm:prSet/>
      <dgm:spPr/>
      <dgm:t>
        <a:bodyPr/>
        <a:lstStyle/>
        <a:p>
          <a:endParaRPr lang="en-US"/>
        </a:p>
      </dgm:t>
    </dgm:pt>
    <dgm:pt modelId="{2A8FDEE2-E528-4A19-8A0A-1A889CECF52F}" type="sibTrans" cxnId="{7FA81BA2-8C50-4FEF-9478-45E713CF22A9}">
      <dgm:prSet/>
      <dgm:spPr/>
      <dgm:t>
        <a:bodyPr/>
        <a:lstStyle/>
        <a:p>
          <a:endParaRPr lang="en-US"/>
        </a:p>
      </dgm:t>
    </dgm:pt>
    <dgm:pt modelId="{846103A8-3BF4-4503-8F6D-2650A7F303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 costs for client by helping project managers stay on target within deadlines.</a:t>
          </a:r>
        </a:p>
      </dgm:t>
    </dgm:pt>
    <dgm:pt modelId="{FC34457A-C2A8-47D2-9F50-1E564D33B8EE}" type="parTrans" cxnId="{E5D75FAC-AD69-4034-9C1D-B70C5D6CB837}">
      <dgm:prSet/>
      <dgm:spPr/>
      <dgm:t>
        <a:bodyPr/>
        <a:lstStyle/>
        <a:p>
          <a:endParaRPr lang="en-US"/>
        </a:p>
      </dgm:t>
    </dgm:pt>
    <dgm:pt modelId="{8266A898-1366-41FA-95D4-E8D45208E955}" type="sibTrans" cxnId="{E5D75FAC-AD69-4034-9C1D-B70C5D6CB837}">
      <dgm:prSet/>
      <dgm:spPr/>
      <dgm:t>
        <a:bodyPr/>
        <a:lstStyle/>
        <a:p>
          <a:endParaRPr lang="en-US"/>
        </a:p>
      </dgm:t>
    </dgm:pt>
    <dgm:pt modelId="{D512D8CF-110B-42C8-818E-448A5B341E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Target audience</a:t>
          </a:r>
        </a:p>
      </dgm:t>
    </dgm:pt>
    <dgm:pt modelId="{1758A9FD-DFE5-4A2C-9E82-40E2A55CC931}" type="parTrans" cxnId="{B29BF5C1-5DE5-4CF5-B331-EAD7929F3AB9}">
      <dgm:prSet/>
      <dgm:spPr/>
      <dgm:t>
        <a:bodyPr/>
        <a:lstStyle/>
        <a:p>
          <a:endParaRPr lang="en-US"/>
        </a:p>
      </dgm:t>
    </dgm:pt>
    <dgm:pt modelId="{9224DCE3-6946-43FD-9C2F-9D1C36476DBA}" type="sibTrans" cxnId="{B29BF5C1-5DE5-4CF5-B331-EAD7929F3AB9}">
      <dgm:prSet/>
      <dgm:spPr/>
      <dgm:t>
        <a:bodyPr/>
        <a:lstStyle/>
        <a:p>
          <a:endParaRPr lang="en-US"/>
        </a:p>
      </dgm:t>
    </dgm:pt>
    <dgm:pt modelId="{BFD986CD-ADFD-4151-9639-F70A68184A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Job seekers, students, and interns </a:t>
          </a:r>
          <a:r>
            <a:rPr lang="en-US"/>
            <a:t>who need professional, customizable resumes without struggling with outdated or costly alternatives​.</a:t>
          </a:r>
        </a:p>
      </dgm:t>
    </dgm:pt>
    <dgm:pt modelId="{DBE5FC30-9EAF-4372-84CA-B5536F564382}" type="parTrans" cxnId="{601B33BC-31EE-458F-899E-628085EE141B}">
      <dgm:prSet/>
      <dgm:spPr/>
      <dgm:t>
        <a:bodyPr/>
        <a:lstStyle/>
        <a:p>
          <a:endParaRPr lang="en-US"/>
        </a:p>
      </dgm:t>
    </dgm:pt>
    <dgm:pt modelId="{46CF55B7-4BFD-4F0B-B4E1-E7BE038E0615}" type="sibTrans" cxnId="{601B33BC-31EE-458F-899E-628085EE141B}">
      <dgm:prSet/>
      <dgm:spPr/>
      <dgm:t>
        <a:bodyPr/>
        <a:lstStyle/>
        <a:p>
          <a:endParaRPr lang="en-US"/>
        </a:p>
      </dgm:t>
    </dgm:pt>
    <dgm:pt modelId="{175A538F-EECA-4D5A-9CAA-A1D7CCE25C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Easy to use</a:t>
          </a:r>
        </a:p>
      </dgm:t>
    </dgm:pt>
    <dgm:pt modelId="{37D8B846-15FD-4321-BE67-8FA55A2A1C3C}" type="parTrans" cxnId="{2A71B09E-E258-4805-96A9-6E5D430599E5}">
      <dgm:prSet/>
      <dgm:spPr/>
      <dgm:t>
        <a:bodyPr/>
        <a:lstStyle/>
        <a:p>
          <a:endParaRPr lang="en-US"/>
        </a:p>
      </dgm:t>
    </dgm:pt>
    <dgm:pt modelId="{EBE2A6BA-C1D4-421B-BA84-921B67251420}" type="sibTrans" cxnId="{2A71B09E-E258-4805-96A9-6E5D430599E5}">
      <dgm:prSet/>
      <dgm:spPr/>
      <dgm:t>
        <a:bodyPr/>
        <a:lstStyle/>
        <a:p>
          <a:endParaRPr lang="en-US"/>
        </a:p>
      </dgm:t>
    </dgm:pt>
    <dgm:pt modelId="{E72D0EF2-6741-483B-BD8F-DEF3976A7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guided, step-by-step interface with pre-designed templates, smart suggestions, and real-time resume feedback, ensuring a seamless and efficient user experience​.</a:t>
          </a:r>
        </a:p>
      </dgm:t>
    </dgm:pt>
    <dgm:pt modelId="{80AEA4AF-7472-4D24-ABB9-9DD06FEB0D9C}" type="parTrans" cxnId="{FD72F669-2B49-4243-AABA-69EDCC67A97F}">
      <dgm:prSet/>
      <dgm:spPr/>
      <dgm:t>
        <a:bodyPr/>
        <a:lstStyle/>
        <a:p>
          <a:endParaRPr lang="en-US"/>
        </a:p>
      </dgm:t>
    </dgm:pt>
    <dgm:pt modelId="{EAC42ACE-38F1-4C5E-9175-F0D665730316}" type="sibTrans" cxnId="{FD72F669-2B49-4243-AABA-69EDCC67A97F}">
      <dgm:prSet/>
      <dgm:spPr/>
      <dgm:t>
        <a:bodyPr/>
        <a:lstStyle/>
        <a:p>
          <a:endParaRPr lang="en-US"/>
        </a:p>
      </dgm:t>
    </dgm:pt>
    <dgm:pt modelId="{736E41F6-3179-4A41-8B19-8C0F83621E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Cloud Storage &amp; Accessibility</a:t>
          </a:r>
        </a:p>
      </dgm:t>
    </dgm:pt>
    <dgm:pt modelId="{0A3808B8-827D-4C30-85A5-6CC1FE7AA1B8}" type="parTrans" cxnId="{460BAB16-A74C-4E89-A0B1-C225BFCF193E}">
      <dgm:prSet/>
      <dgm:spPr/>
      <dgm:t>
        <a:bodyPr/>
        <a:lstStyle/>
        <a:p>
          <a:endParaRPr lang="en-US"/>
        </a:p>
      </dgm:t>
    </dgm:pt>
    <dgm:pt modelId="{D1DB7678-849D-469F-B8F5-28B9422DB5B8}" type="sibTrans" cxnId="{460BAB16-A74C-4E89-A0B1-C225BFCF193E}">
      <dgm:prSet/>
      <dgm:spPr/>
      <dgm:t>
        <a:bodyPr/>
        <a:lstStyle/>
        <a:p>
          <a:endParaRPr lang="en-US"/>
        </a:p>
      </dgm:t>
    </dgm:pt>
    <dgm:pt modelId="{69A353D3-FC98-4DD9-A801-EEE5E3B7AB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can save, edit, and download their resumes from any device​.</a:t>
          </a:r>
        </a:p>
      </dgm:t>
    </dgm:pt>
    <dgm:pt modelId="{E100BD0F-B255-488D-8877-46156AA7A8B7}" type="parTrans" cxnId="{E2F92A5C-194F-40E8-BD1F-EC23C2E7F488}">
      <dgm:prSet/>
      <dgm:spPr/>
      <dgm:t>
        <a:bodyPr/>
        <a:lstStyle/>
        <a:p>
          <a:endParaRPr lang="en-US"/>
        </a:p>
      </dgm:t>
    </dgm:pt>
    <dgm:pt modelId="{732F0905-5BD2-430D-B126-89DF56110740}" type="sibTrans" cxnId="{E2F92A5C-194F-40E8-BD1F-EC23C2E7F488}">
      <dgm:prSet/>
      <dgm:spPr/>
      <dgm:t>
        <a:bodyPr/>
        <a:lstStyle/>
        <a:p>
          <a:endParaRPr lang="en-US"/>
        </a:p>
      </dgm:t>
    </dgm:pt>
    <dgm:pt modelId="{B8E8889F-3E1A-4478-869E-084EBD5F530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Security &amp; Reliability</a:t>
          </a:r>
          <a:endParaRPr lang="en-US"/>
        </a:p>
      </dgm:t>
    </dgm:pt>
    <dgm:pt modelId="{67335C0E-BA16-40E9-9379-79913D05A4A5}" type="parTrans" cxnId="{C92C6CC8-4D8C-4AF7-963F-9C2114296107}">
      <dgm:prSet/>
      <dgm:spPr/>
      <dgm:t>
        <a:bodyPr/>
        <a:lstStyle/>
        <a:p>
          <a:endParaRPr lang="en-US"/>
        </a:p>
      </dgm:t>
    </dgm:pt>
    <dgm:pt modelId="{11BD47EA-0545-46EE-B97A-7546645FC10D}" type="sibTrans" cxnId="{C92C6CC8-4D8C-4AF7-963F-9C2114296107}">
      <dgm:prSet/>
      <dgm:spPr/>
      <dgm:t>
        <a:bodyPr/>
        <a:lstStyle/>
        <a:p>
          <a:endParaRPr lang="en-US"/>
        </a:p>
      </dgm:t>
    </dgm:pt>
    <dgm:pt modelId="{C2C3C480-EA36-4D62-B84A-73F79B658A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authentication and cloud-based backups ensure </a:t>
          </a:r>
          <a:r>
            <a:rPr lang="en-US" b="0"/>
            <a:t>data safety and easy retrieval.</a:t>
          </a:r>
          <a:r>
            <a:rPr lang="en-US"/>
            <a:t>​</a:t>
          </a:r>
        </a:p>
      </dgm:t>
    </dgm:pt>
    <dgm:pt modelId="{EE97036F-E538-4989-A632-43C6C92D0A46}" type="parTrans" cxnId="{B078113B-856C-41EA-9E00-B828444F6122}">
      <dgm:prSet/>
      <dgm:spPr/>
      <dgm:t>
        <a:bodyPr/>
        <a:lstStyle/>
        <a:p>
          <a:endParaRPr lang="en-US"/>
        </a:p>
      </dgm:t>
    </dgm:pt>
    <dgm:pt modelId="{F37B0AE1-68E2-473A-BC66-E3BD3E2A827C}" type="sibTrans" cxnId="{B078113B-856C-41EA-9E00-B828444F6122}">
      <dgm:prSet/>
      <dgm:spPr/>
      <dgm:t>
        <a:bodyPr/>
        <a:lstStyle/>
        <a:p>
          <a:endParaRPr lang="en-US"/>
        </a:p>
      </dgm:t>
    </dgm:pt>
    <dgm:pt modelId="{327913BE-018B-4300-B696-57DAF7E3EEB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API Integration</a:t>
          </a:r>
        </a:p>
      </dgm:t>
    </dgm:pt>
    <dgm:pt modelId="{336C34EF-C327-4AC0-A071-6D0505A4A7BE}" type="parTrans" cxnId="{19A1B901-601A-4E91-8F89-A4E1F24CBF0A}">
      <dgm:prSet/>
      <dgm:spPr/>
      <dgm:t>
        <a:bodyPr/>
        <a:lstStyle/>
        <a:p>
          <a:endParaRPr lang="en-US"/>
        </a:p>
      </dgm:t>
    </dgm:pt>
    <dgm:pt modelId="{B241C63B-1BB4-40AA-AC6E-999C553F5643}" type="sibTrans" cxnId="{19A1B901-601A-4E91-8F89-A4E1F24CBF0A}">
      <dgm:prSet/>
      <dgm:spPr/>
      <dgm:t>
        <a:bodyPr/>
        <a:lstStyle/>
        <a:p>
          <a:endParaRPr lang="en-US"/>
        </a:p>
      </dgm:t>
    </dgm:pt>
    <dgm:pt modelId="{3181A4B1-7EF6-419A-8607-C3FAC3829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Pulls </a:t>
          </a:r>
          <a:r>
            <a:rPr lang="en-US" b="0"/>
            <a:t>job-specific recommendations</a:t>
          </a:r>
          <a:r>
            <a:rPr lang="en-US"/>
            <a:t> to tailor resumes based on industry trends​.</a:t>
          </a:r>
        </a:p>
      </dgm:t>
    </dgm:pt>
    <dgm:pt modelId="{99BC4A4C-E197-4C83-8E9F-972007C2A707}" type="parTrans" cxnId="{713FEF6F-577C-4877-9812-1C07AA33C562}">
      <dgm:prSet/>
      <dgm:spPr/>
      <dgm:t>
        <a:bodyPr/>
        <a:lstStyle/>
        <a:p>
          <a:endParaRPr lang="en-US"/>
        </a:p>
      </dgm:t>
    </dgm:pt>
    <dgm:pt modelId="{AD2E8E49-7606-42B9-9F15-67729ECA0BE3}" type="sibTrans" cxnId="{713FEF6F-577C-4877-9812-1C07AA33C562}">
      <dgm:prSet/>
      <dgm:spPr/>
      <dgm:t>
        <a:bodyPr/>
        <a:lstStyle/>
        <a:p>
          <a:endParaRPr lang="en-US"/>
        </a:p>
      </dgm:t>
    </dgm:pt>
    <dgm:pt modelId="{13A720AE-DAAE-4900-80DC-C8D00CEDC627}" type="pres">
      <dgm:prSet presAssocID="{659B940C-8772-491D-97E1-C045AF6AB0AD}" presName="root" presStyleCnt="0">
        <dgm:presLayoutVars>
          <dgm:dir/>
          <dgm:resizeHandles val="exact"/>
        </dgm:presLayoutVars>
      </dgm:prSet>
      <dgm:spPr/>
    </dgm:pt>
    <dgm:pt modelId="{F172291A-5AA1-4B0F-9B45-F27B9606CAE3}" type="pres">
      <dgm:prSet presAssocID="{5E16FCE0-83C5-4EE9-A5E4-3CE83F723727}" presName="compNode" presStyleCnt="0"/>
      <dgm:spPr/>
    </dgm:pt>
    <dgm:pt modelId="{455518FD-4D79-46A4-BC82-8164DA4B107D}" type="pres">
      <dgm:prSet presAssocID="{5E16FCE0-83C5-4EE9-A5E4-3CE83F72372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CD24EFE7-CE3C-4B66-8953-77FDE35B34C1}" type="pres">
      <dgm:prSet presAssocID="{5E16FCE0-83C5-4EE9-A5E4-3CE83F723727}" presName="iconSpace" presStyleCnt="0"/>
      <dgm:spPr/>
    </dgm:pt>
    <dgm:pt modelId="{D7AC9684-EFDA-4FA7-8C51-3F22CC8A6242}" type="pres">
      <dgm:prSet presAssocID="{5E16FCE0-83C5-4EE9-A5E4-3CE83F723727}" presName="parTx" presStyleLbl="revTx" presStyleIdx="0" presStyleCnt="14">
        <dgm:presLayoutVars>
          <dgm:chMax val="0"/>
          <dgm:chPref val="0"/>
        </dgm:presLayoutVars>
      </dgm:prSet>
      <dgm:spPr/>
    </dgm:pt>
    <dgm:pt modelId="{3A25EFB3-B28C-408F-9B99-A3670B6A0898}" type="pres">
      <dgm:prSet presAssocID="{5E16FCE0-83C5-4EE9-A5E4-3CE83F723727}" presName="txSpace" presStyleCnt="0"/>
      <dgm:spPr/>
    </dgm:pt>
    <dgm:pt modelId="{899C493D-8764-458B-AA72-A4311E36C29C}" type="pres">
      <dgm:prSet presAssocID="{5E16FCE0-83C5-4EE9-A5E4-3CE83F723727}" presName="desTx" presStyleLbl="revTx" presStyleIdx="1" presStyleCnt="14">
        <dgm:presLayoutVars/>
      </dgm:prSet>
      <dgm:spPr/>
    </dgm:pt>
    <dgm:pt modelId="{07EF1DA6-070E-4416-8025-1620C97FDD62}" type="pres">
      <dgm:prSet presAssocID="{A45ABCF9-D07E-43AE-8968-10995CEAA837}" presName="sibTrans" presStyleCnt="0"/>
      <dgm:spPr/>
    </dgm:pt>
    <dgm:pt modelId="{766E483D-63BD-4718-8F8C-719E7D0DAAA4}" type="pres">
      <dgm:prSet presAssocID="{E7142132-C078-47CB-AC87-FE22C74B7390}" presName="compNode" presStyleCnt="0"/>
      <dgm:spPr/>
    </dgm:pt>
    <dgm:pt modelId="{126D7A76-D850-47EA-9BB9-0D8FC2C03B2A}" type="pres">
      <dgm:prSet presAssocID="{E7142132-C078-47CB-AC87-FE22C74B739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0C3BD81-1564-410E-98BA-18E370F1D37A}" type="pres">
      <dgm:prSet presAssocID="{E7142132-C078-47CB-AC87-FE22C74B7390}" presName="iconSpace" presStyleCnt="0"/>
      <dgm:spPr/>
    </dgm:pt>
    <dgm:pt modelId="{5B382759-C601-452B-9A4F-517E60163462}" type="pres">
      <dgm:prSet presAssocID="{E7142132-C078-47CB-AC87-FE22C74B7390}" presName="parTx" presStyleLbl="revTx" presStyleIdx="2" presStyleCnt="14">
        <dgm:presLayoutVars>
          <dgm:chMax val="0"/>
          <dgm:chPref val="0"/>
        </dgm:presLayoutVars>
      </dgm:prSet>
      <dgm:spPr/>
    </dgm:pt>
    <dgm:pt modelId="{9384ADA2-1863-4A5A-BAFD-DEA6044DECC0}" type="pres">
      <dgm:prSet presAssocID="{E7142132-C078-47CB-AC87-FE22C74B7390}" presName="txSpace" presStyleCnt="0"/>
      <dgm:spPr/>
    </dgm:pt>
    <dgm:pt modelId="{41F83D84-F3D3-4B25-AB60-9D55C0A2C485}" type="pres">
      <dgm:prSet presAssocID="{E7142132-C078-47CB-AC87-FE22C74B7390}" presName="desTx" presStyleLbl="revTx" presStyleIdx="3" presStyleCnt="14">
        <dgm:presLayoutVars/>
      </dgm:prSet>
      <dgm:spPr/>
    </dgm:pt>
    <dgm:pt modelId="{20C330B3-20FF-40D0-B156-F570745A6092}" type="pres">
      <dgm:prSet presAssocID="{2A8FDEE2-E528-4A19-8A0A-1A889CECF52F}" presName="sibTrans" presStyleCnt="0"/>
      <dgm:spPr/>
    </dgm:pt>
    <dgm:pt modelId="{C7121BBE-F827-4293-B49C-E6C09C3BCE7B}" type="pres">
      <dgm:prSet presAssocID="{D512D8CF-110B-42C8-818E-448A5B341E9E}" presName="compNode" presStyleCnt="0"/>
      <dgm:spPr/>
    </dgm:pt>
    <dgm:pt modelId="{6ABDB0C9-D97A-4B28-B003-AC06071F71BC}" type="pres">
      <dgm:prSet presAssocID="{D512D8CF-110B-42C8-818E-448A5B341E9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0C1D1D3-0CD6-459A-9975-E270FF105F9B}" type="pres">
      <dgm:prSet presAssocID="{D512D8CF-110B-42C8-818E-448A5B341E9E}" presName="iconSpace" presStyleCnt="0"/>
      <dgm:spPr/>
    </dgm:pt>
    <dgm:pt modelId="{5DB0B66B-74EC-44A0-9BCE-5C83FDCAF9B2}" type="pres">
      <dgm:prSet presAssocID="{D512D8CF-110B-42C8-818E-448A5B341E9E}" presName="parTx" presStyleLbl="revTx" presStyleIdx="4" presStyleCnt="14">
        <dgm:presLayoutVars>
          <dgm:chMax val="0"/>
          <dgm:chPref val="0"/>
        </dgm:presLayoutVars>
      </dgm:prSet>
      <dgm:spPr/>
    </dgm:pt>
    <dgm:pt modelId="{BD7AD1D5-5848-4891-9896-35CE3BEB5A66}" type="pres">
      <dgm:prSet presAssocID="{D512D8CF-110B-42C8-818E-448A5B341E9E}" presName="txSpace" presStyleCnt="0"/>
      <dgm:spPr/>
    </dgm:pt>
    <dgm:pt modelId="{79589667-3D2D-4AB6-B7AA-2D9A8AE3CD8F}" type="pres">
      <dgm:prSet presAssocID="{D512D8CF-110B-42C8-818E-448A5B341E9E}" presName="desTx" presStyleLbl="revTx" presStyleIdx="5" presStyleCnt="14">
        <dgm:presLayoutVars/>
      </dgm:prSet>
      <dgm:spPr/>
    </dgm:pt>
    <dgm:pt modelId="{A5D11016-F205-4D81-8A13-DD73190B09C0}" type="pres">
      <dgm:prSet presAssocID="{9224DCE3-6946-43FD-9C2F-9D1C36476DBA}" presName="sibTrans" presStyleCnt="0"/>
      <dgm:spPr/>
    </dgm:pt>
    <dgm:pt modelId="{EEBA650D-2A36-47CA-8C7C-CB96C082488F}" type="pres">
      <dgm:prSet presAssocID="{175A538F-EECA-4D5A-9CAA-A1D7CCE25CB6}" presName="compNode" presStyleCnt="0"/>
      <dgm:spPr/>
    </dgm:pt>
    <dgm:pt modelId="{DD8014E2-0E3A-4E76-81C7-23553A5015E5}" type="pres">
      <dgm:prSet presAssocID="{175A538F-EECA-4D5A-9CAA-A1D7CCE25CB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E240889-1D6E-485A-B88A-B032CC644B74}" type="pres">
      <dgm:prSet presAssocID="{175A538F-EECA-4D5A-9CAA-A1D7CCE25CB6}" presName="iconSpace" presStyleCnt="0"/>
      <dgm:spPr/>
    </dgm:pt>
    <dgm:pt modelId="{41F650F3-8281-4B7F-B665-E23D1DEA14BE}" type="pres">
      <dgm:prSet presAssocID="{175A538F-EECA-4D5A-9CAA-A1D7CCE25CB6}" presName="parTx" presStyleLbl="revTx" presStyleIdx="6" presStyleCnt="14">
        <dgm:presLayoutVars>
          <dgm:chMax val="0"/>
          <dgm:chPref val="0"/>
        </dgm:presLayoutVars>
      </dgm:prSet>
      <dgm:spPr/>
    </dgm:pt>
    <dgm:pt modelId="{28E15379-B12F-47BB-8384-B02BAE8E17A3}" type="pres">
      <dgm:prSet presAssocID="{175A538F-EECA-4D5A-9CAA-A1D7CCE25CB6}" presName="txSpace" presStyleCnt="0"/>
      <dgm:spPr/>
    </dgm:pt>
    <dgm:pt modelId="{1724916D-14F8-43B5-9790-A9DAC6178EC1}" type="pres">
      <dgm:prSet presAssocID="{175A538F-EECA-4D5A-9CAA-A1D7CCE25CB6}" presName="desTx" presStyleLbl="revTx" presStyleIdx="7" presStyleCnt="14">
        <dgm:presLayoutVars/>
      </dgm:prSet>
      <dgm:spPr/>
    </dgm:pt>
    <dgm:pt modelId="{E4AFBF13-C171-4A82-BF28-3D0E0D32996E}" type="pres">
      <dgm:prSet presAssocID="{EBE2A6BA-C1D4-421B-BA84-921B67251420}" presName="sibTrans" presStyleCnt="0"/>
      <dgm:spPr/>
    </dgm:pt>
    <dgm:pt modelId="{9FE9A890-4C8A-4B8B-B55E-D61D02FC8794}" type="pres">
      <dgm:prSet presAssocID="{736E41F6-3179-4A41-8B19-8C0F83621E4B}" presName="compNode" presStyleCnt="0"/>
      <dgm:spPr/>
    </dgm:pt>
    <dgm:pt modelId="{89E4597C-F82D-4C93-87DF-02B9680F0782}" type="pres">
      <dgm:prSet presAssocID="{736E41F6-3179-4A41-8B19-8C0F83621E4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A4A7D3EE-D6E5-4B99-B6AD-F53C0D7A4124}" type="pres">
      <dgm:prSet presAssocID="{736E41F6-3179-4A41-8B19-8C0F83621E4B}" presName="iconSpace" presStyleCnt="0"/>
      <dgm:spPr/>
    </dgm:pt>
    <dgm:pt modelId="{9B17D5CA-0C31-40EB-96FC-EE2D05890384}" type="pres">
      <dgm:prSet presAssocID="{736E41F6-3179-4A41-8B19-8C0F83621E4B}" presName="parTx" presStyleLbl="revTx" presStyleIdx="8" presStyleCnt="14">
        <dgm:presLayoutVars>
          <dgm:chMax val="0"/>
          <dgm:chPref val="0"/>
        </dgm:presLayoutVars>
      </dgm:prSet>
      <dgm:spPr/>
    </dgm:pt>
    <dgm:pt modelId="{73008A36-4B00-462E-8A48-01894EDD5515}" type="pres">
      <dgm:prSet presAssocID="{736E41F6-3179-4A41-8B19-8C0F83621E4B}" presName="txSpace" presStyleCnt="0"/>
      <dgm:spPr/>
    </dgm:pt>
    <dgm:pt modelId="{281463B5-E352-4969-B0B3-2A3DB6494A61}" type="pres">
      <dgm:prSet presAssocID="{736E41F6-3179-4A41-8B19-8C0F83621E4B}" presName="desTx" presStyleLbl="revTx" presStyleIdx="9" presStyleCnt="14">
        <dgm:presLayoutVars/>
      </dgm:prSet>
      <dgm:spPr/>
    </dgm:pt>
    <dgm:pt modelId="{A0CAC6EA-18A5-41E9-9253-5C9218FBBD47}" type="pres">
      <dgm:prSet presAssocID="{D1DB7678-849D-469F-B8F5-28B9422DB5B8}" presName="sibTrans" presStyleCnt="0"/>
      <dgm:spPr/>
    </dgm:pt>
    <dgm:pt modelId="{33E3C609-3DE5-4B90-808D-A11D6A251723}" type="pres">
      <dgm:prSet presAssocID="{B8E8889F-3E1A-4478-869E-084EBD5F5309}" presName="compNode" presStyleCnt="0"/>
      <dgm:spPr/>
    </dgm:pt>
    <dgm:pt modelId="{6FD8E498-C384-4508-8902-DF3F66CE3FC4}" type="pres">
      <dgm:prSet presAssocID="{B8E8889F-3E1A-4478-869E-084EBD5F530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6EC9972-CD94-43E4-82DF-2D52BAE94B43}" type="pres">
      <dgm:prSet presAssocID="{B8E8889F-3E1A-4478-869E-084EBD5F5309}" presName="iconSpace" presStyleCnt="0"/>
      <dgm:spPr/>
    </dgm:pt>
    <dgm:pt modelId="{064A1D8E-3763-418C-9033-3935CABD7F1C}" type="pres">
      <dgm:prSet presAssocID="{B8E8889F-3E1A-4478-869E-084EBD5F5309}" presName="parTx" presStyleLbl="revTx" presStyleIdx="10" presStyleCnt="14">
        <dgm:presLayoutVars>
          <dgm:chMax val="0"/>
          <dgm:chPref val="0"/>
        </dgm:presLayoutVars>
      </dgm:prSet>
      <dgm:spPr/>
    </dgm:pt>
    <dgm:pt modelId="{05DC59A5-44EE-4CBD-86E2-0F1AF8E9399C}" type="pres">
      <dgm:prSet presAssocID="{B8E8889F-3E1A-4478-869E-084EBD5F5309}" presName="txSpace" presStyleCnt="0"/>
      <dgm:spPr/>
    </dgm:pt>
    <dgm:pt modelId="{393E3B4A-67FE-42B6-ACA8-B7A438CCEFC2}" type="pres">
      <dgm:prSet presAssocID="{B8E8889F-3E1A-4478-869E-084EBD5F5309}" presName="desTx" presStyleLbl="revTx" presStyleIdx="11" presStyleCnt="14">
        <dgm:presLayoutVars/>
      </dgm:prSet>
      <dgm:spPr/>
    </dgm:pt>
    <dgm:pt modelId="{B4EA2DCC-B0A9-4FB6-97CA-00716D414576}" type="pres">
      <dgm:prSet presAssocID="{11BD47EA-0545-46EE-B97A-7546645FC10D}" presName="sibTrans" presStyleCnt="0"/>
      <dgm:spPr/>
    </dgm:pt>
    <dgm:pt modelId="{814D5DEC-B818-4E07-95C3-C085D68453CC}" type="pres">
      <dgm:prSet presAssocID="{327913BE-018B-4300-B696-57DAF7E3EEB0}" presName="compNode" presStyleCnt="0"/>
      <dgm:spPr/>
    </dgm:pt>
    <dgm:pt modelId="{3B7C4E0B-2769-4005-9295-01BADEA451B8}" type="pres">
      <dgm:prSet presAssocID="{327913BE-018B-4300-B696-57DAF7E3EEB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BB553D5-C171-4D01-868D-A3075470125C}" type="pres">
      <dgm:prSet presAssocID="{327913BE-018B-4300-B696-57DAF7E3EEB0}" presName="iconSpace" presStyleCnt="0"/>
      <dgm:spPr/>
    </dgm:pt>
    <dgm:pt modelId="{BC5F8779-59CC-499C-A691-B20E6CBA5A3B}" type="pres">
      <dgm:prSet presAssocID="{327913BE-018B-4300-B696-57DAF7E3EEB0}" presName="parTx" presStyleLbl="revTx" presStyleIdx="12" presStyleCnt="14">
        <dgm:presLayoutVars>
          <dgm:chMax val="0"/>
          <dgm:chPref val="0"/>
        </dgm:presLayoutVars>
      </dgm:prSet>
      <dgm:spPr/>
    </dgm:pt>
    <dgm:pt modelId="{EAFCC32B-8222-4793-B713-6189DC665943}" type="pres">
      <dgm:prSet presAssocID="{327913BE-018B-4300-B696-57DAF7E3EEB0}" presName="txSpace" presStyleCnt="0"/>
      <dgm:spPr/>
    </dgm:pt>
    <dgm:pt modelId="{9EE385AB-EFC6-41CF-9AD6-8C619508C6C3}" type="pres">
      <dgm:prSet presAssocID="{327913BE-018B-4300-B696-57DAF7E3EEB0}" presName="desTx" presStyleLbl="revTx" presStyleIdx="13" presStyleCnt="14">
        <dgm:presLayoutVars/>
      </dgm:prSet>
      <dgm:spPr/>
    </dgm:pt>
  </dgm:ptLst>
  <dgm:cxnLst>
    <dgm:cxn modelId="{19A1B901-601A-4E91-8F89-A4E1F24CBF0A}" srcId="{659B940C-8772-491D-97E1-C045AF6AB0AD}" destId="{327913BE-018B-4300-B696-57DAF7E3EEB0}" srcOrd="6" destOrd="0" parTransId="{336C34EF-C327-4AC0-A071-6D0505A4A7BE}" sibTransId="{B241C63B-1BB4-40AA-AC6E-999C553F5643}"/>
    <dgm:cxn modelId="{AED0FF01-466C-4568-A11B-996DB91292CB}" srcId="{5E16FCE0-83C5-4EE9-A5E4-3CE83F723727}" destId="{AD301680-4092-4D58-B500-3B79877D179F}" srcOrd="0" destOrd="0" parTransId="{2AA11A24-6972-4390-98F1-FD073D07D689}" sibTransId="{E4BDB648-9A67-47AE-BB38-3641CCC1B110}"/>
    <dgm:cxn modelId="{460BAB16-A74C-4E89-A0B1-C225BFCF193E}" srcId="{659B940C-8772-491D-97E1-C045AF6AB0AD}" destId="{736E41F6-3179-4A41-8B19-8C0F83621E4B}" srcOrd="4" destOrd="0" parTransId="{0A3808B8-827D-4C30-85A5-6CC1FE7AA1B8}" sibTransId="{D1DB7678-849D-469F-B8F5-28B9422DB5B8}"/>
    <dgm:cxn modelId="{B078113B-856C-41EA-9E00-B828444F6122}" srcId="{B8E8889F-3E1A-4478-869E-084EBD5F5309}" destId="{C2C3C480-EA36-4D62-B84A-73F79B658A5E}" srcOrd="0" destOrd="0" parTransId="{EE97036F-E538-4989-A632-43C6C92D0A46}" sibTransId="{F37B0AE1-68E2-473A-BC66-E3BD3E2A827C}"/>
    <dgm:cxn modelId="{E2F92A5C-194F-40E8-BD1F-EC23C2E7F488}" srcId="{736E41F6-3179-4A41-8B19-8C0F83621E4B}" destId="{69A353D3-FC98-4DD9-A801-EEE5E3B7AB39}" srcOrd="0" destOrd="0" parTransId="{E100BD0F-B255-488D-8877-46156AA7A8B7}" sibTransId="{732F0905-5BD2-430D-B126-89DF56110740}"/>
    <dgm:cxn modelId="{B2B15643-0A7F-4AAB-BB4E-C0C8D45C3A3E}" type="presOf" srcId="{846103A8-3BF4-4503-8F6D-2650A7F3033F}" destId="{41F83D84-F3D3-4B25-AB60-9D55C0A2C485}" srcOrd="0" destOrd="0" presId="urn:microsoft.com/office/officeart/2018/5/layout/CenteredIconLabelDescriptionList"/>
    <dgm:cxn modelId="{FD72F669-2B49-4243-AABA-69EDCC67A97F}" srcId="{175A538F-EECA-4D5A-9CAA-A1D7CCE25CB6}" destId="{E72D0EF2-6741-483B-BD8F-DEF3976A73EB}" srcOrd="0" destOrd="0" parTransId="{80AEA4AF-7472-4D24-ABB9-9DD06FEB0D9C}" sibTransId="{EAC42ACE-38F1-4C5E-9175-F0D665730316}"/>
    <dgm:cxn modelId="{713FEF6F-577C-4877-9812-1C07AA33C562}" srcId="{327913BE-018B-4300-B696-57DAF7E3EEB0}" destId="{3181A4B1-7EF6-419A-8607-C3FAC382918D}" srcOrd="0" destOrd="0" parTransId="{99BC4A4C-E197-4C83-8E9F-972007C2A707}" sibTransId="{AD2E8E49-7606-42B9-9F15-67729ECA0BE3}"/>
    <dgm:cxn modelId="{47AE5653-6EAB-458C-8DC9-00718E2BE74B}" type="presOf" srcId="{175A538F-EECA-4D5A-9CAA-A1D7CCE25CB6}" destId="{41F650F3-8281-4B7F-B665-E23D1DEA14BE}" srcOrd="0" destOrd="0" presId="urn:microsoft.com/office/officeart/2018/5/layout/CenteredIconLabelDescriptionList"/>
    <dgm:cxn modelId="{64778358-2A04-49BC-846B-4BF364C79736}" type="presOf" srcId="{69A353D3-FC98-4DD9-A801-EEE5E3B7AB39}" destId="{281463B5-E352-4969-B0B3-2A3DB6494A61}" srcOrd="0" destOrd="0" presId="urn:microsoft.com/office/officeart/2018/5/layout/CenteredIconLabelDescriptionList"/>
    <dgm:cxn modelId="{B4C8445A-93B0-4FE1-8D43-66A2178717D0}" type="presOf" srcId="{AD301680-4092-4D58-B500-3B79877D179F}" destId="{899C493D-8764-458B-AA72-A4311E36C29C}" srcOrd="0" destOrd="0" presId="urn:microsoft.com/office/officeart/2018/5/layout/CenteredIconLabelDescriptionList"/>
    <dgm:cxn modelId="{499DCB8C-7891-4178-B465-C12FDE8DD9D5}" type="presOf" srcId="{736E41F6-3179-4A41-8B19-8C0F83621E4B}" destId="{9B17D5CA-0C31-40EB-96FC-EE2D05890384}" srcOrd="0" destOrd="0" presId="urn:microsoft.com/office/officeart/2018/5/layout/CenteredIconLabelDescriptionList"/>
    <dgm:cxn modelId="{2A71B09E-E258-4805-96A9-6E5D430599E5}" srcId="{659B940C-8772-491D-97E1-C045AF6AB0AD}" destId="{175A538F-EECA-4D5A-9CAA-A1D7CCE25CB6}" srcOrd="3" destOrd="0" parTransId="{37D8B846-15FD-4321-BE67-8FA55A2A1C3C}" sibTransId="{EBE2A6BA-C1D4-421B-BA84-921B67251420}"/>
    <dgm:cxn modelId="{D5DCE99E-A977-4633-B8EF-CB50DB26ECC1}" type="presOf" srcId="{3181A4B1-7EF6-419A-8607-C3FAC382918D}" destId="{9EE385AB-EFC6-41CF-9AD6-8C619508C6C3}" srcOrd="0" destOrd="0" presId="urn:microsoft.com/office/officeart/2018/5/layout/CenteredIconLabelDescriptionList"/>
    <dgm:cxn modelId="{7FA81BA2-8C50-4FEF-9478-45E713CF22A9}" srcId="{659B940C-8772-491D-97E1-C045AF6AB0AD}" destId="{E7142132-C078-47CB-AC87-FE22C74B7390}" srcOrd="1" destOrd="0" parTransId="{DC610F1B-4A14-43AE-A62F-C11281222C77}" sibTransId="{2A8FDEE2-E528-4A19-8A0A-1A889CECF52F}"/>
    <dgm:cxn modelId="{E5D75FAC-AD69-4034-9C1D-B70C5D6CB837}" srcId="{E7142132-C078-47CB-AC87-FE22C74B7390}" destId="{846103A8-3BF4-4503-8F6D-2650A7F3033F}" srcOrd="0" destOrd="0" parTransId="{FC34457A-C2A8-47D2-9F50-1E564D33B8EE}" sibTransId="{8266A898-1366-41FA-95D4-E8D45208E955}"/>
    <dgm:cxn modelId="{BE3845B0-E24D-4088-AA04-37B8208930C7}" type="presOf" srcId="{327913BE-018B-4300-B696-57DAF7E3EEB0}" destId="{BC5F8779-59CC-499C-A691-B20E6CBA5A3B}" srcOrd="0" destOrd="0" presId="urn:microsoft.com/office/officeart/2018/5/layout/CenteredIconLabelDescriptionList"/>
    <dgm:cxn modelId="{D85875B5-7A56-457D-83D0-EB779D2EC330}" type="presOf" srcId="{B8E8889F-3E1A-4478-869E-084EBD5F5309}" destId="{064A1D8E-3763-418C-9033-3935CABD7F1C}" srcOrd="0" destOrd="0" presId="urn:microsoft.com/office/officeart/2018/5/layout/CenteredIconLabelDescriptionList"/>
    <dgm:cxn modelId="{601B33BC-31EE-458F-899E-628085EE141B}" srcId="{D512D8CF-110B-42C8-818E-448A5B341E9E}" destId="{BFD986CD-ADFD-4151-9639-F70A68184ABD}" srcOrd="0" destOrd="0" parTransId="{DBE5FC30-9EAF-4372-84CA-B5536F564382}" sibTransId="{46CF55B7-4BFD-4F0B-B4E1-E7BE038E0615}"/>
    <dgm:cxn modelId="{6E7EC6BE-32B9-4FF1-AC6D-C39F925CCFE4}" srcId="{659B940C-8772-491D-97E1-C045AF6AB0AD}" destId="{5E16FCE0-83C5-4EE9-A5E4-3CE83F723727}" srcOrd="0" destOrd="0" parTransId="{891D5C6A-12ED-4A13-A77C-7B5556E61ACB}" sibTransId="{A45ABCF9-D07E-43AE-8968-10995CEAA837}"/>
    <dgm:cxn modelId="{B29BF5C1-5DE5-4CF5-B331-EAD7929F3AB9}" srcId="{659B940C-8772-491D-97E1-C045AF6AB0AD}" destId="{D512D8CF-110B-42C8-818E-448A5B341E9E}" srcOrd="2" destOrd="0" parTransId="{1758A9FD-DFE5-4A2C-9E82-40E2A55CC931}" sibTransId="{9224DCE3-6946-43FD-9C2F-9D1C36476DBA}"/>
    <dgm:cxn modelId="{C92C6CC8-4D8C-4AF7-963F-9C2114296107}" srcId="{659B940C-8772-491D-97E1-C045AF6AB0AD}" destId="{B8E8889F-3E1A-4478-869E-084EBD5F5309}" srcOrd="5" destOrd="0" parTransId="{67335C0E-BA16-40E9-9379-79913D05A4A5}" sibTransId="{11BD47EA-0545-46EE-B97A-7546645FC10D}"/>
    <dgm:cxn modelId="{5BE305CA-FCD6-4D75-A299-CF8799CD6B1C}" type="presOf" srcId="{C2C3C480-EA36-4D62-B84A-73F79B658A5E}" destId="{393E3B4A-67FE-42B6-ACA8-B7A438CCEFC2}" srcOrd="0" destOrd="0" presId="urn:microsoft.com/office/officeart/2018/5/layout/CenteredIconLabelDescriptionList"/>
    <dgm:cxn modelId="{7A2EA9CF-3840-4967-8AD6-EE96146F3BD0}" type="presOf" srcId="{E7142132-C078-47CB-AC87-FE22C74B7390}" destId="{5B382759-C601-452B-9A4F-517E60163462}" srcOrd="0" destOrd="0" presId="urn:microsoft.com/office/officeart/2018/5/layout/CenteredIconLabelDescriptionList"/>
    <dgm:cxn modelId="{770174DC-E685-4D41-9D71-140F23098150}" type="presOf" srcId="{BFD986CD-ADFD-4151-9639-F70A68184ABD}" destId="{79589667-3D2D-4AB6-B7AA-2D9A8AE3CD8F}" srcOrd="0" destOrd="0" presId="urn:microsoft.com/office/officeart/2018/5/layout/CenteredIconLabelDescriptionList"/>
    <dgm:cxn modelId="{0394A9EC-33C4-4BC7-B733-278625F73DAF}" type="presOf" srcId="{E72D0EF2-6741-483B-BD8F-DEF3976A73EB}" destId="{1724916D-14F8-43B5-9790-A9DAC6178EC1}" srcOrd="0" destOrd="0" presId="urn:microsoft.com/office/officeart/2018/5/layout/CenteredIconLabelDescriptionList"/>
    <dgm:cxn modelId="{3E29E7F1-FB27-4C9E-9675-66EDA2C80B0F}" type="presOf" srcId="{5E16FCE0-83C5-4EE9-A5E4-3CE83F723727}" destId="{D7AC9684-EFDA-4FA7-8C51-3F22CC8A6242}" srcOrd="0" destOrd="0" presId="urn:microsoft.com/office/officeart/2018/5/layout/CenteredIconLabelDescriptionList"/>
    <dgm:cxn modelId="{A229F7F6-19DD-449F-9B74-6692208DD7F3}" type="presOf" srcId="{659B940C-8772-491D-97E1-C045AF6AB0AD}" destId="{13A720AE-DAAE-4900-80DC-C8D00CEDC627}" srcOrd="0" destOrd="0" presId="urn:microsoft.com/office/officeart/2018/5/layout/CenteredIconLabelDescriptionList"/>
    <dgm:cxn modelId="{93BE9CFE-DC9E-4AE3-80E5-F719499CC7C7}" type="presOf" srcId="{D512D8CF-110B-42C8-818E-448A5B341E9E}" destId="{5DB0B66B-74EC-44A0-9BCE-5C83FDCAF9B2}" srcOrd="0" destOrd="0" presId="urn:microsoft.com/office/officeart/2018/5/layout/CenteredIconLabelDescriptionList"/>
    <dgm:cxn modelId="{67083D10-ADB5-45C7-B3DF-1DB33D072A66}" type="presParOf" srcId="{13A720AE-DAAE-4900-80DC-C8D00CEDC627}" destId="{F172291A-5AA1-4B0F-9B45-F27B9606CAE3}" srcOrd="0" destOrd="0" presId="urn:microsoft.com/office/officeart/2018/5/layout/CenteredIconLabelDescriptionList"/>
    <dgm:cxn modelId="{4B081956-50A8-48C6-9164-DB1AA8D7F631}" type="presParOf" srcId="{F172291A-5AA1-4B0F-9B45-F27B9606CAE3}" destId="{455518FD-4D79-46A4-BC82-8164DA4B107D}" srcOrd="0" destOrd="0" presId="urn:microsoft.com/office/officeart/2018/5/layout/CenteredIconLabelDescriptionList"/>
    <dgm:cxn modelId="{F6336B41-5B4C-4E98-B09B-5A72639C988A}" type="presParOf" srcId="{F172291A-5AA1-4B0F-9B45-F27B9606CAE3}" destId="{CD24EFE7-CE3C-4B66-8953-77FDE35B34C1}" srcOrd="1" destOrd="0" presId="urn:microsoft.com/office/officeart/2018/5/layout/CenteredIconLabelDescriptionList"/>
    <dgm:cxn modelId="{F493233D-16D6-487D-952B-7791816EC078}" type="presParOf" srcId="{F172291A-5AA1-4B0F-9B45-F27B9606CAE3}" destId="{D7AC9684-EFDA-4FA7-8C51-3F22CC8A6242}" srcOrd="2" destOrd="0" presId="urn:microsoft.com/office/officeart/2018/5/layout/CenteredIconLabelDescriptionList"/>
    <dgm:cxn modelId="{275669E4-F974-4B69-80AB-6131232C7886}" type="presParOf" srcId="{F172291A-5AA1-4B0F-9B45-F27B9606CAE3}" destId="{3A25EFB3-B28C-408F-9B99-A3670B6A0898}" srcOrd="3" destOrd="0" presId="urn:microsoft.com/office/officeart/2018/5/layout/CenteredIconLabelDescriptionList"/>
    <dgm:cxn modelId="{726D1421-EB7E-45F2-A556-BD84CAC39CAA}" type="presParOf" srcId="{F172291A-5AA1-4B0F-9B45-F27B9606CAE3}" destId="{899C493D-8764-458B-AA72-A4311E36C29C}" srcOrd="4" destOrd="0" presId="urn:microsoft.com/office/officeart/2018/5/layout/CenteredIconLabelDescriptionList"/>
    <dgm:cxn modelId="{63F964E7-F66C-423E-B8E5-EC1C299FE3B4}" type="presParOf" srcId="{13A720AE-DAAE-4900-80DC-C8D00CEDC627}" destId="{07EF1DA6-070E-4416-8025-1620C97FDD62}" srcOrd="1" destOrd="0" presId="urn:microsoft.com/office/officeart/2018/5/layout/CenteredIconLabelDescriptionList"/>
    <dgm:cxn modelId="{2D0774E2-B966-4A0C-82FB-A7FF8C59AF3B}" type="presParOf" srcId="{13A720AE-DAAE-4900-80DC-C8D00CEDC627}" destId="{766E483D-63BD-4718-8F8C-719E7D0DAAA4}" srcOrd="2" destOrd="0" presId="urn:microsoft.com/office/officeart/2018/5/layout/CenteredIconLabelDescriptionList"/>
    <dgm:cxn modelId="{6B2DAB6F-0938-4FC1-9C95-E2518CF7E937}" type="presParOf" srcId="{766E483D-63BD-4718-8F8C-719E7D0DAAA4}" destId="{126D7A76-D850-47EA-9BB9-0D8FC2C03B2A}" srcOrd="0" destOrd="0" presId="urn:microsoft.com/office/officeart/2018/5/layout/CenteredIconLabelDescriptionList"/>
    <dgm:cxn modelId="{7D1FE7D8-134F-4366-ABE5-4A922E106045}" type="presParOf" srcId="{766E483D-63BD-4718-8F8C-719E7D0DAAA4}" destId="{F0C3BD81-1564-410E-98BA-18E370F1D37A}" srcOrd="1" destOrd="0" presId="urn:microsoft.com/office/officeart/2018/5/layout/CenteredIconLabelDescriptionList"/>
    <dgm:cxn modelId="{40F00188-D345-439F-B434-671BDB380A70}" type="presParOf" srcId="{766E483D-63BD-4718-8F8C-719E7D0DAAA4}" destId="{5B382759-C601-452B-9A4F-517E60163462}" srcOrd="2" destOrd="0" presId="urn:microsoft.com/office/officeart/2018/5/layout/CenteredIconLabelDescriptionList"/>
    <dgm:cxn modelId="{52830ACC-287A-4EBC-91D2-0117017B9BE7}" type="presParOf" srcId="{766E483D-63BD-4718-8F8C-719E7D0DAAA4}" destId="{9384ADA2-1863-4A5A-BAFD-DEA6044DECC0}" srcOrd="3" destOrd="0" presId="urn:microsoft.com/office/officeart/2018/5/layout/CenteredIconLabelDescriptionList"/>
    <dgm:cxn modelId="{151A751C-E64B-4ACF-BAFD-90E3266550CE}" type="presParOf" srcId="{766E483D-63BD-4718-8F8C-719E7D0DAAA4}" destId="{41F83D84-F3D3-4B25-AB60-9D55C0A2C485}" srcOrd="4" destOrd="0" presId="urn:microsoft.com/office/officeart/2018/5/layout/CenteredIconLabelDescriptionList"/>
    <dgm:cxn modelId="{737BC7BF-6932-4CD6-A8E4-5A1A156CE8BA}" type="presParOf" srcId="{13A720AE-DAAE-4900-80DC-C8D00CEDC627}" destId="{20C330B3-20FF-40D0-B156-F570745A6092}" srcOrd="3" destOrd="0" presId="urn:microsoft.com/office/officeart/2018/5/layout/CenteredIconLabelDescriptionList"/>
    <dgm:cxn modelId="{68FCCFF9-F910-482E-A1FE-AE5F627A4DB5}" type="presParOf" srcId="{13A720AE-DAAE-4900-80DC-C8D00CEDC627}" destId="{C7121BBE-F827-4293-B49C-E6C09C3BCE7B}" srcOrd="4" destOrd="0" presId="urn:microsoft.com/office/officeart/2018/5/layout/CenteredIconLabelDescriptionList"/>
    <dgm:cxn modelId="{8821E3E3-2D4A-4866-9EF3-A47B1032AE92}" type="presParOf" srcId="{C7121BBE-F827-4293-B49C-E6C09C3BCE7B}" destId="{6ABDB0C9-D97A-4B28-B003-AC06071F71BC}" srcOrd="0" destOrd="0" presId="urn:microsoft.com/office/officeart/2018/5/layout/CenteredIconLabelDescriptionList"/>
    <dgm:cxn modelId="{84BB2263-759F-4E45-B1A7-DD80558992F6}" type="presParOf" srcId="{C7121BBE-F827-4293-B49C-E6C09C3BCE7B}" destId="{20C1D1D3-0CD6-459A-9975-E270FF105F9B}" srcOrd="1" destOrd="0" presId="urn:microsoft.com/office/officeart/2018/5/layout/CenteredIconLabelDescriptionList"/>
    <dgm:cxn modelId="{ECBF35D6-3A30-4BDB-A608-5EA9150CB93A}" type="presParOf" srcId="{C7121BBE-F827-4293-B49C-E6C09C3BCE7B}" destId="{5DB0B66B-74EC-44A0-9BCE-5C83FDCAF9B2}" srcOrd="2" destOrd="0" presId="urn:microsoft.com/office/officeart/2018/5/layout/CenteredIconLabelDescriptionList"/>
    <dgm:cxn modelId="{CE74249A-C19D-4779-8C02-A2452A66890B}" type="presParOf" srcId="{C7121BBE-F827-4293-B49C-E6C09C3BCE7B}" destId="{BD7AD1D5-5848-4891-9896-35CE3BEB5A66}" srcOrd="3" destOrd="0" presId="urn:microsoft.com/office/officeart/2018/5/layout/CenteredIconLabelDescriptionList"/>
    <dgm:cxn modelId="{B9A56088-39B6-46E4-87F3-5EFCEC9273B8}" type="presParOf" srcId="{C7121BBE-F827-4293-B49C-E6C09C3BCE7B}" destId="{79589667-3D2D-4AB6-B7AA-2D9A8AE3CD8F}" srcOrd="4" destOrd="0" presId="urn:microsoft.com/office/officeart/2018/5/layout/CenteredIconLabelDescriptionList"/>
    <dgm:cxn modelId="{D40C2D93-EA85-4A68-BBCA-14E261E71935}" type="presParOf" srcId="{13A720AE-DAAE-4900-80DC-C8D00CEDC627}" destId="{A5D11016-F205-4D81-8A13-DD73190B09C0}" srcOrd="5" destOrd="0" presId="urn:microsoft.com/office/officeart/2018/5/layout/CenteredIconLabelDescriptionList"/>
    <dgm:cxn modelId="{34B3FAC5-D222-4A66-BBB9-F39A3C6C2970}" type="presParOf" srcId="{13A720AE-DAAE-4900-80DC-C8D00CEDC627}" destId="{EEBA650D-2A36-47CA-8C7C-CB96C082488F}" srcOrd="6" destOrd="0" presId="urn:microsoft.com/office/officeart/2018/5/layout/CenteredIconLabelDescriptionList"/>
    <dgm:cxn modelId="{DC778647-4178-414B-B1DF-77A41BEAAAAD}" type="presParOf" srcId="{EEBA650D-2A36-47CA-8C7C-CB96C082488F}" destId="{DD8014E2-0E3A-4E76-81C7-23553A5015E5}" srcOrd="0" destOrd="0" presId="urn:microsoft.com/office/officeart/2018/5/layout/CenteredIconLabelDescriptionList"/>
    <dgm:cxn modelId="{68CC9120-E08A-4E87-92EA-760CB37621D9}" type="presParOf" srcId="{EEBA650D-2A36-47CA-8C7C-CB96C082488F}" destId="{EE240889-1D6E-485A-B88A-B032CC644B74}" srcOrd="1" destOrd="0" presId="urn:microsoft.com/office/officeart/2018/5/layout/CenteredIconLabelDescriptionList"/>
    <dgm:cxn modelId="{47183BEC-BDB3-4674-A9A9-106DCB1E8985}" type="presParOf" srcId="{EEBA650D-2A36-47CA-8C7C-CB96C082488F}" destId="{41F650F3-8281-4B7F-B665-E23D1DEA14BE}" srcOrd="2" destOrd="0" presId="urn:microsoft.com/office/officeart/2018/5/layout/CenteredIconLabelDescriptionList"/>
    <dgm:cxn modelId="{E42E88C5-11B3-4910-9535-4D78B2068CC7}" type="presParOf" srcId="{EEBA650D-2A36-47CA-8C7C-CB96C082488F}" destId="{28E15379-B12F-47BB-8384-B02BAE8E17A3}" srcOrd="3" destOrd="0" presId="urn:microsoft.com/office/officeart/2018/5/layout/CenteredIconLabelDescriptionList"/>
    <dgm:cxn modelId="{B2529F12-673E-4F40-8FBC-6BB3E7552A9C}" type="presParOf" srcId="{EEBA650D-2A36-47CA-8C7C-CB96C082488F}" destId="{1724916D-14F8-43B5-9790-A9DAC6178EC1}" srcOrd="4" destOrd="0" presId="urn:microsoft.com/office/officeart/2018/5/layout/CenteredIconLabelDescriptionList"/>
    <dgm:cxn modelId="{C32FAF5F-1C96-4518-90DA-608E50836522}" type="presParOf" srcId="{13A720AE-DAAE-4900-80DC-C8D00CEDC627}" destId="{E4AFBF13-C171-4A82-BF28-3D0E0D32996E}" srcOrd="7" destOrd="0" presId="urn:microsoft.com/office/officeart/2018/5/layout/CenteredIconLabelDescriptionList"/>
    <dgm:cxn modelId="{202F101D-5D4A-4D79-B55E-7D35971D63CE}" type="presParOf" srcId="{13A720AE-DAAE-4900-80DC-C8D00CEDC627}" destId="{9FE9A890-4C8A-4B8B-B55E-D61D02FC8794}" srcOrd="8" destOrd="0" presId="urn:microsoft.com/office/officeart/2018/5/layout/CenteredIconLabelDescriptionList"/>
    <dgm:cxn modelId="{0966BE02-7A0D-41ED-955A-92BA6BEDAE43}" type="presParOf" srcId="{9FE9A890-4C8A-4B8B-B55E-D61D02FC8794}" destId="{89E4597C-F82D-4C93-87DF-02B9680F0782}" srcOrd="0" destOrd="0" presId="urn:microsoft.com/office/officeart/2018/5/layout/CenteredIconLabelDescriptionList"/>
    <dgm:cxn modelId="{D782EF69-A65A-43BC-A8EF-8C9F657820B9}" type="presParOf" srcId="{9FE9A890-4C8A-4B8B-B55E-D61D02FC8794}" destId="{A4A7D3EE-D6E5-4B99-B6AD-F53C0D7A4124}" srcOrd="1" destOrd="0" presId="urn:microsoft.com/office/officeart/2018/5/layout/CenteredIconLabelDescriptionList"/>
    <dgm:cxn modelId="{4BBF6491-24F1-4876-94F3-1F5E9C33A004}" type="presParOf" srcId="{9FE9A890-4C8A-4B8B-B55E-D61D02FC8794}" destId="{9B17D5CA-0C31-40EB-96FC-EE2D05890384}" srcOrd="2" destOrd="0" presId="urn:microsoft.com/office/officeart/2018/5/layout/CenteredIconLabelDescriptionList"/>
    <dgm:cxn modelId="{369BD628-8A98-4943-9596-4481E08BF585}" type="presParOf" srcId="{9FE9A890-4C8A-4B8B-B55E-D61D02FC8794}" destId="{73008A36-4B00-462E-8A48-01894EDD5515}" srcOrd="3" destOrd="0" presId="urn:microsoft.com/office/officeart/2018/5/layout/CenteredIconLabelDescriptionList"/>
    <dgm:cxn modelId="{C040ADE6-16C1-4CE9-BEAA-2326A81136E4}" type="presParOf" srcId="{9FE9A890-4C8A-4B8B-B55E-D61D02FC8794}" destId="{281463B5-E352-4969-B0B3-2A3DB6494A61}" srcOrd="4" destOrd="0" presId="urn:microsoft.com/office/officeart/2018/5/layout/CenteredIconLabelDescriptionList"/>
    <dgm:cxn modelId="{897B5B37-B48C-49D6-A7DE-2274C916DC34}" type="presParOf" srcId="{13A720AE-DAAE-4900-80DC-C8D00CEDC627}" destId="{A0CAC6EA-18A5-41E9-9253-5C9218FBBD47}" srcOrd="9" destOrd="0" presId="urn:microsoft.com/office/officeart/2018/5/layout/CenteredIconLabelDescriptionList"/>
    <dgm:cxn modelId="{602029BA-8DED-4C7C-A0A6-1909A6D2D571}" type="presParOf" srcId="{13A720AE-DAAE-4900-80DC-C8D00CEDC627}" destId="{33E3C609-3DE5-4B90-808D-A11D6A251723}" srcOrd="10" destOrd="0" presId="urn:microsoft.com/office/officeart/2018/5/layout/CenteredIconLabelDescriptionList"/>
    <dgm:cxn modelId="{57B39117-7769-4C93-910A-D22AD789A392}" type="presParOf" srcId="{33E3C609-3DE5-4B90-808D-A11D6A251723}" destId="{6FD8E498-C384-4508-8902-DF3F66CE3FC4}" srcOrd="0" destOrd="0" presId="urn:microsoft.com/office/officeart/2018/5/layout/CenteredIconLabelDescriptionList"/>
    <dgm:cxn modelId="{C79982CD-F6A9-4A18-900B-95E33164007C}" type="presParOf" srcId="{33E3C609-3DE5-4B90-808D-A11D6A251723}" destId="{B6EC9972-CD94-43E4-82DF-2D52BAE94B43}" srcOrd="1" destOrd="0" presId="urn:microsoft.com/office/officeart/2018/5/layout/CenteredIconLabelDescriptionList"/>
    <dgm:cxn modelId="{D025671C-3FE3-4808-BBA9-72F80609C3BE}" type="presParOf" srcId="{33E3C609-3DE5-4B90-808D-A11D6A251723}" destId="{064A1D8E-3763-418C-9033-3935CABD7F1C}" srcOrd="2" destOrd="0" presId="urn:microsoft.com/office/officeart/2018/5/layout/CenteredIconLabelDescriptionList"/>
    <dgm:cxn modelId="{68FAE0F8-7136-44C7-AC6A-84354B041757}" type="presParOf" srcId="{33E3C609-3DE5-4B90-808D-A11D6A251723}" destId="{05DC59A5-44EE-4CBD-86E2-0F1AF8E9399C}" srcOrd="3" destOrd="0" presId="urn:microsoft.com/office/officeart/2018/5/layout/CenteredIconLabelDescriptionList"/>
    <dgm:cxn modelId="{18D05597-20CA-4E6A-91EE-B5A438EB4024}" type="presParOf" srcId="{33E3C609-3DE5-4B90-808D-A11D6A251723}" destId="{393E3B4A-67FE-42B6-ACA8-B7A438CCEFC2}" srcOrd="4" destOrd="0" presId="urn:microsoft.com/office/officeart/2018/5/layout/CenteredIconLabelDescriptionList"/>
    <dgm:cxn modelId="{8842D937-C5E4-48F5-9B77-09F78E563739}" type="presParOf" srcId="{13A720AE-DAAE-4900-80DC-C8D00CEDC627}" destId="{B4EA2DCC-B0A9-4FB6-97CA-00716D414576}" srcOrd="11" destOrd="0" presId="urn:microsoft.com/office/officeart/2018/5/layout/CenteredIconLabelDescriptionList"/>
    <dgm:cxn modelId="{F2F561CE-3FE0-43D3-968C-1544D8B05FC9}" type="presParOf" srcId="{13A720AE-DAAE-4900-80DC-C8D00CEDC627}" destId="{814D5DEC-B818-4E07-95C3-C085D68453CC}" srcOrd="12" destOrd="0" presId="urn:microsoft.com/office/officeart/2018/5/layout/CenteredIconLabelDescriptionList"/>
    <dgm:cxn modelId="{81347D15-58AE-4510-A0E0-446C0FFDBA00}" type="presParOf" srcId="{814D5DEC-B818-4E07-95C3-C085D68453CC}" destId="{3B7C4E0B-2769-4005-9295-01BADEA451B8}" srcOrd="0" destOrd="0" presId="urn:microsoft.com/office/officeart/2018/5/layout/CenteredIconLabelDescriptionList"/>
    <dgm:cxn modelId="{18DF71EF-2960-4919-810D-12847DEA9140}" type="presParOf" srcId="{814D5DEC-B818-4E07-95C3-C085D68453CC}" destId="{0BB553D5-C171-4D01-868D-A3075470125C}" srcOrd="1" destOrd="0" presId="urn:microsoft.com/office/officeart/2018/5/layout/CenteredIconLabelDescriptionList"/>
    <dgm:cxn modelId="{9C888F92-E40F-4706-9E1C-219378C1BA06}" type="presParOf" srcId="{814D5DEC-B818-4E07-95C3-C085D68453CC}" destId="{BC5F8779-59CC-499C-A691-B20E6CBA5A3B}" srcOrd="2" destOrd="0" presId="urn:microsoft.com/office/officeart/2018/5/layout/CenteredIconLabelDescriptionList"/>
    <dgm:cxn modelId="{05925731-ACAC-46A4-A352-456F9D2EBB2C}" type="presParOf" srcId="{814D5DEC-B818-4E07-95C3-C085D68453CC}" destId="{EAFCC32B-8222-4793-B713-6189DC665943}" srcOrd="3" destOrd="0" presId="urn:microsoft.com/office/officeart/2018/5/layout/CenteredIconLabelDescriptionList"/>
    <dgm:cxn modelId="{E09A1E2D-B789-4441-99FC-83D11783A63F}" type="presParOf" srcId="{814D5DEC-B818-4E07-95C3-C085D68453CC}" destId="{9EE385AB-EFC6-41CF-9AD6-8C619508C6C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9B940C-8772-491D-97E1-C045AF6AB0AD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E16FCE0-83C5-4EE9-A5E4-3CE83F7237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ResumeGenius &amp; ResumeBuilder.com:</a:t>
          </a:r>
          <a:endParaRPr lang="en-US"/>
        </a:p>
      </dgm:t>
    </dgm:pt>
    <dgm:pt modelId="{891D5C6A-12ED-4A13-A77C-7B5556E61ACB}" type="parTrans" cxnId="{6E7EC6BE-32B9-4FF1-AC6D-C39F925CCFE4}">
      <dgm:prSet/>
      <dgm:spPr/>
      <dgm:t>
        <a:bodyPr/>
        <a:lstStyle/>
        <a:p>
          <a:endParaRPr lang="en-US"/>
        </a:p>
      </dgm:t>
    </dgm:pt>
    <dgm:pt modelId="{A45ABCF9-D07E-43AE-8968-10995CEAA837}" type="sibTrans" cxnId="{6E7EC6BE-32B9-4FF1-AC6D-C39F925CCFE4}">
      <dgm:prSet/>
      <dgm:spPr/>
      <dgm:t>
        <a:bodyPr/>
        <a:lstStyle/>
        <a:p>
          <a:endParaRPr lang="en-US"/>
        </a:p>
      </dgm:t>
    </dgm:pt>
    <dgm:pt modelId="{846103A8-3BF4-4503-8F6D-2650A7F3033F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00B050"/>
              </a:solidFill>
            </a:rPr>
            <a:t>Strengths: </a:t>
          </a:r>
          <a:r>
            <a:rPr lang="en-US" b="0"/>
            <a:t>Allows flexible resume design with drag-and-drop customization.</a:t>
          </a:r>
        </a:p>
      </dgm:t>
    </dgm:pt>
    <dgm:pt modelId="{FC34457A-C2A8-47D2-9F50-1E564D33B8EE}" type="parTrans" cxnId="{E5D75FAC-AD69-4034-9C1D-B70C5D6CB837}">
      <dgm:prSet/>
      <dgm:spPr/>
      <dgm:t>
        <a:bodyPr/>
        <a:lstStyle/>
        <a:p>
          <a:endParaRPr lang="en-US"/>
        </a:p>
      </dgm:t>
    </dgm:pt>
    <dgm:pt modelId="{8266A898-1366-41FA-95D4-E8D45208E955}" type="sibTrans" cxnId="{E5D75FAC-AD69-4034-9C1D-B70C5D6CB837}">
      <dgm:prSet/>
      <dgm:spPr/>
      <dgm:t>
        <a:bodyPr/>
        <a:lstStyle/>
        <a:p>
          <a:endParaRPr lang="en-US"/>
        </a:p>
      </dgm:t>
    </dgm:pt>
    <dgm:pt modelId="{D512D8CF-110B-42C8-818E-448A5B341E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Resume.com</a:t>
          </a:r>
        </a:p>
      </dgm:t>
    </dgm:pt>
    <dgm:pt modelId="{1758A9FD-DFE5-4A2C-9E82-40E2A55CC931}" type="parTrans" cxnId="{B29BF5C1-5DE5-4CF5-B331-EAD7929F3AB9}">
      <dgm:prSet/>
      <dgm:spPr/>
      <dgm:t>
        <a:bodyPr/>
        <a:lstStyle/>
        <a:p>
          <a:endParaRPr lang="en-US"/>
        </a:p>
      </dgm:t>
    </dgm:pt>
    <dgm:pt modelId="{9224DCE3-6946-43FD-9C2F-9D1C36476DBA}" type="sibTrans" cxnId="{B29BF5C1-5DE5-4CF5-B331-EAD7929F3AB9}">
      <dgm:prSet/>
      <dgm:spPr/>
      <dgm:t>
        <a:bodyPr/>
        <a:lstStyle/>
        <a:p>
          <a:endParaRPr lang="en-US"/>
        </a:p>
      </dgm:t>
    </dgm:pt>
    <dgm:pt modelId="{BFD986CD-ADFD-4151-9639-F70A68184ABD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00B050"/>
              </a:solidFill>
            </a:rPr>
            <a:t>Strengths: </a:t>
          </a:r>
          <a:r>
            <a:rPr lang="en-US" b="0"/>
            <a:t>Free and allows users to store past resumes.</a:t>
          </a:r>
        </a:p>
      </dgm:t>
    </dgm:pt>
    <dgm:pt modelId="{DBE5FC30-9EAF-4372-84CA-B5536F564382}" type="parTrans" cxnId="{601B33BC-31EE-458F-899E-628085EE141B}">
      <dgm:prSet/>
      <dgm:spPr/>
      <dgm:t>
        <a:bodyPr/>
        <a:lstStyle/>
        <a:p>
          <a:endParaRPr lang="en-US"/>
        </a:p>
      </dgm:t>
    </dgm:pt>
    <dgm:pt modelId="{46CF55B7-4BFD-4F0B-B4E1-E7BE038E0615}" type="sibTrans" cxnId="{601B33BC-31EE-458F-899E-628085EE141B}">
      <dgm:prSet/>
      <dgm:spPr/>
      <dgm:t>
        <a:bodyPr/>
        <a:lstStyle/>
        <a:p>
          <a:endParaRPr lang="en-US"/>
        </a:p>
      </dgm:t>
    </dgm:pt>
    <dgm:pt modelId="{E7142132-C078-47CB-AC87-FE22C74B73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Canva</a:t>
          </a:r>
        </a:p>
      </dgm:t>
    </dgm:pt>
    <dgm:pt modelId="{2A8FDEE2-E528-4A19-8A0A-1A889CECF52F}" type="sibTrans" cxnId="{7FA81BA2-8C50-4FEF-9478-45E713CF22A9}">
      <dgm:prSet/>
      <dgm:spPr/>
      <dgm:t>
        <a:bodyPr/>
        <a:lstStyle/>
        <a:p>
          <a:endParaRPr lang="en-US"/>
        </a:p>
      </dgm:t>
    </dgm:pt>
    <dgm:pt modelId="{DC610F1B-4A14-43AE-A62F-C11281222C77}" type="parTrans" cxnId="{7FA81BA2-8C50-4FEF-9478-45E713CF22A9}">
      <dgm:prSet/>
      <dgm:spPr/>
      <dgm:t>
        <a:bodyPr/>
        <a:lstStyle/>
        <a:p>
          <a:endParaRPr lang="en-US"/>
        </a:p>
      </dgm:t>
    </dgm:pt>
    <dgm:pt modelId="{8F4BB0B0-D9B3-4CB3-A23D-AD784451BA43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FF0000"/>
              </a:solidFill>
            </a:rPr>
            <a:t>Weaknesses:</a:t>
          </a:r>
          <a:r>
            <a:rPr lang="en-US" b="1"/>
            <a:t> </a:t>
          </a:r>
          <a:r>
            <a:rPr lang="en-US" b="0"/>
            <a:t>Lacks ATS optimization, meaning resumes may get rejected by hiring software.</a:t>
          </a:r>
        </a:p>
      </dgm:t>
    </dgm:pt>
    <dgm:pt modelId="{4AFF50FB-96C1-4860-A66F-3D9007F2F22E}" type="parTrans" cxnId="{EBAEBF54-1CD2-419E-8496-CD66633FC95E}">
      <dgm:prSet/>
      <dgm:spPr/>
      <dgm:t>
        <a:bodyPr/>
        <a:lstStyle/>
        <a:p>
          <a:endParaRPr lang="en-US"/>
        </a:p>
      </dgm:t>
    </dgm:pt>
    <dgm:pt modelId="{7DE0BCC3-2B10-4913-A1CB-87D77CC3B269}" type="sibTrans" cxnId="{EBAEBF54-1CD2-419E-8496-CD66633FC95E}">
      <dgm:prSet/>
      <dgm:spPr/>
      <dgm:t>
        <a:bodyPr/>
        <a:lstStyle/>
        <a:p>
          <a:endParaRPr lang="en-US"/>
        </a:p>
      </dgm:t>
    </dgm:pt>
    <dgm:pt modelId="{66978CD2-80E7-45B8-A26C-E17D9FC912B3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AB1DA4"/>
              </a:solidFill>
            </a:rPr>
            <a:t>Our Advantage: </a:t>
          </a:r>
          <a:r>
            <a:rPr lang="en-US" b="0"/>
            <a:t>We provide both customization and ATS-friendly formatting.</a:t>
          </a:r>
        </a:p>
      </dgm:t>
    </dgm:pt>
    <dgm:pt modelId="{C5B1CAD9-C92B-4FBE-A34F-6A5BD0CC5357}" type="parTrans" cxnId="{24FD9C47-551C-40AB-A76E-AC6D92275791}">
      <dgm:prSet/>
      <dgm:spPr/>
      <dgm:t>
        <a:bodyPr/>
        <a:lstStyle/>
        <a:p>
          <a:endParaRPr lang="en-US"/>
        </a:p>
      </dgm:t>
    </dgm:pt>
    <dgm:pt modelId="{0707C2FB-8E6F-49FD-A34A-1D2C7ED2533D}" type="sibTrans" cxnId="{24FD9C47-551C-40AB-A76E-AC6D92275791}">
      <dgm:prSet/>
      <dgm:spPr/>
      <dgm:t>
        <a:bodyPr/>
        <a:lstStyle/>
        <a:p>
          <a:endParaRPr lang="en-US"/>
        </a:p>
      </dgm:t>
    </dgm:pt>
    <dgm:pt modelId="{05EC9C07-0D08-4EA1-AE46-D3F55097002C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00B050"/>
              </a:solidFill>
            </a:rPr>
            <a:t>Strengths: </a:t>
          </a:r>
          <a:r>
            <a:rPr lang="en-US" b="0"/>
            <a:t>Provide structured resume-building guidance and template customization.</a:t>
          </a:r>
        </a:p>
      </dgm:t>
    </dgm:pt>
    <dgm:pt modelId="{3A4623E6-4A96-4037-A8AB-81A971511702}" type="parTrans" cxnId="{28DCAC4A-E89B-4D19-9C05-A9812A96165A}">
      <dgm:prSet/>
      <dgm:spPr/>
      <dgm:t>
        <a:bodyPr/>
        <a:lstStyle/>
        <a:p>
          <a:endParaRPr lang="en-US"/>
        </a:p>
      </dgm:t>
    </dgm:pt>
    <dgm:pt modelId="{A1F67849-45D8-43ED-986D-A8B800E14649}" type="sibTrans" cxnId="{28DCAC4A-E89B-4D19-9C05-A9812A96165A}">
      <dgm:prSet/>
      <dgm:spPr/>
      <dgm:t>
        <a:bodyPr/>
        <a:lstStyle/>
        <a:p>
          <a:endParaRPr lang="en-US"/>
        </a:p>
      </dgm:t>
    </dgm:pt>
    <dgm:pt modelId="{6902368C-3593-43F2-809D-5C9173A4C25F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FF0000"/>
              </a:solidFill>
            </a:rPr>
            <a:t>Weaknesses: </a:t>
          </a:r>
          <a:r>
            <a:rPr lang="en-US" b="0"/>
            <a:t>Charge users upon completion, restricting access unless they pay.</a:t>
          </a:r>
        </a:p>
      </dgm:t>
    </dgm:pt>
    <dgm:pt modelId="{12D3404D-8D4E-450F-8E0C-C90B283B41E7}" type="parTrans" cxnId="{DC213DA1-C0FE-4B6D-85F1-8ED8C559CAF5}">
      <dgm:prSet/>
      <dgm:spPr/>
      <dgm:t>
        <a:bodyPr/>
        <a:lstStyle/>
        <a:p>
          <a:endParaRPr lang="en-US"/>
        </a:p>
      </dgm:t>
    </dgm:pt>
    <dgm:pt modelId="{69EDBC44-F26F-4F60-ABC7-3E41BB8CF566}" type="sibTrans" cxnId="{DC213DA1-C0FE-4B6D-85F1-8ED8C559CAF5}">
      <dgm:prSet/>
      <dgm:spPr/>
      <dgm:t>
        <a:bodyPr/>
        <a:lstStyle/>
        <a:p>
          <a:endParaRPr lang="en-US"/>
        </a:p>
      </dgm:t>
    </dgm:pt>
    <dgm:pt modelId="{C83AB20B-4CD2-448C-8B88-823EF2442D07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AB1DA4"/>
              </a:solidFill>
            </a:rPr>
            <a:t>Our Advantage: </a:t>
          </a:r>
          <a:r>
            <a:rPr lang="en-US" b="0"/>
            <a:t>We offer the same structured guidance without hidden fees.</a:t>
          </a:r>
        </a:p>
      </dgm:t>
    </dgm:pt>
    <dgm:pt modelId="{32C8CBD0-2B53-4242-BB36-E51CE6977B49}" type="parTrans" cxnId="{C8A5FEEB-6648-4114-A9F9-D2D3068FF474}">
      <dgm:prSet/>
      <dgm:spPr/>
      <dgm:t>
        <a:bodyPr/>
        <a:lstStyle/>
        <a:p>
          <a:endParaRPr lang="en-US"/>
        </a:p>
      </dgm:t>
    </dgm:pt>
    <dgm:pt modelId="{ED51F2D5-AFC3-4E5F-9F25-E22F772C8273}" type="sibTrans" cxnId="{C8A5FEEB-6648-4114-A9F9-D2D3068FF474}">
      <dgm:prSet/>
      <dgm:spPr/>
      <dgm:t>
        <a:bodyPr/>
        <a:lstStyle/>
        <a:p>
          <a:endParaRPr lang="en-US"/>
        </a:p>
      </dgm:t>
    </dgm:pt>
    <dgm:pt modelId="{62D7A979-63C9-4283-835E-2EB070870A4B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FF0000"/>
              </a:solidFill>
            </a:rPr>
            <a:t>Weaknesses:</a:t>
          </a:r>
          <a:r>
            <a:rPr lang="en-US" b="1"/>
            <a:t> </a:t>
          </a:r>
          <a:r>
            <a:rPr lang="en-US" b="0"/>
            <a:t>Lacks guided resume-building and customized job recommendations.</a:t>
          </a:r>
        </a:p>
      </dgm:t>
    </dgm:pt>
    <dgm:pt modelId="{452DC2D5-C297-4ED7-B100-97A2B6294579}" type="parTrans" cxnId="{6742599E-2052-4AFD-BEF5-FAA4FD5AFB85}">
      <dgm:prSet/>
      <dgm:spPr/>
      <dgm:t>
        <a:bodyPr/>
        <a:lstStyle/>
        <a:p>
          <a:endParaRPr lang="en-US"/>
        </a:p>
      </dgm:t>
    </dgm:pt>
    <dgm:pt modelId="{0ACBBF50-04C2-47F0-B799-A003664ED072}" type="sibTrans" cxnId="{6742599E-2052-4AFD-BEF5-FAA4FD5AFB85}">
      <dgm:prSet/>
      <dgm:spPr/>
      <dgm:t>
        <a:bodyPr/>
        <a:lstStyle/>
        <a:p>
          <a:endParaRPr lang="en-US"/>
        </a:p>
      </dgm:t>
    </dgm:pt>
    <dgm:pt modelId="{60C20FF7-8297-41DB-B1A6-DA8C78AE640C}">
      <dgm:prSet/>
      <dgm:spPr/>
      <dgm:t>
        <a:bodyPr/>
        <a:lstStyle/>
        <a:p>
          <a:pPr>
            <a:buNone/>
          </a:pPr>
          <a:r>
            <a:rPr lang="en-US" b="1">
              <a:solidFill>
                <a:srgbClr val="AB1DA4"/>
              </a:solidFill>
            </a:rPr>
            <a:t>Our Advantage: </a:t>
          </a:r>
          <a:r>
            <a:rPr lang="en-US" b="0"/>
            <a:t>We offer a free service with AI-driven suggestions and industry-specific recommendations.</a:t>
          </a:r>
        </a:p>
      </dgm:t>
    </dgm:pt>
    <dgm:pt modelId="{E1C50FF2-3BDF-489B-9A8E-9AE1F77C8B6B}" type="parTrans" cxnId="{A8CEBD75-2BBF-4F3A-8A8E-00DD8A0F47D8}">
      <dgm:prSet/>
      <dgm:spPr/>
      <dgm:t>
        <a:bodyPr/>
        <a:lstStyle/>
        <a:p>
          <a:endParaRPr lang="en-US"/>
        </a:p>
      </dgm:t>
    </dgm:pt>
    <dgm:pt modelId="{976F0426-7AD4-482B-B789-4BD073EEB9BD}" type="sibTrans" cxnId="{A8CEBD75-2BBF-4F3A-8A8E-00DD8A0F47D8}">
      <dgm:prSet/>
      <dgm:spPr/>
      <dgm:t>
        <a:bodyPr/>
        <a:lstStyle/>
        <a:p>
          <a:endParaRPr lang="en-US"/>
        </a:p>
      </dgm:t>
    </dgm:pt>
    <dgm:pt modelId="{8B1BFDD8-510B-491C-A941-4210F3399A63}" type="pres">
      <dgm:prSet presAssocID="{659B940C-8772-491D-97E1-C045AF6AB0AD}" presName="Name0" presStyleCnt="0">
        <dgm:presLayoutVars>
          <dgm:dir/>
          <dgm:animLvl val="lvl"/>
          <dgm:resizeHandles val="exact"/>
        </dgm:presLayoutVars>
      </dgm:prSet>
      <dgm:spPr/>
    </dgm:pt>
    <dgm:pt modelId="{F6329B21-CC40-45A8-9C10-941F4F567C37}" type="pres">
      <dgm:prSet presAssocID="{5E16FCE0-83C5-4EE9-A5E4-3CE83F723727}" presName="composite" presStyleCnt="0"/>
      <dgm:spPr/>
    </dgm:pt>
    <dgm:pt modelId="{1AB2341D-80C0-4E4D-9C5C-94552CF21839}" type="pres">
      <dgm:prSet presAssocID="{5E16FCE0-83C5-4EE9-A5E4-3CE83F72372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249A84-D48E-4BA1-AA07-A93639E6F74A}" type="pres">
      <dgm:prSet presAssocID="{5E16FCE0-83C5-4EE9-A5E4-3CE83F723727}" presName="desTx" presStyleLbl="alignAccFollowNode1" presStyleIdx="0" presStyleCnt="3">
        <dgm:presLayoutVars>
          <dgm:bulletEnabled val="1"/>
        </dgm:presLayoutVars>
      </dgm:prSet>
      <dgm:spPr/>
    </dgm:pt>
    <dgm:pt modelId="{89377C86-A3CF-4ADB-A097-6E58580A3D78}" type="pres">
      <dgm:prSet presAssocID="{A45ABCF9-D07E-43AE-8968-10995CEAA837}" presName="space" presStyleCnt="0"/>
      <dgm:spPr/>
    </dgm:pt>
    <dgm:pt modelId="{8D1D58C9-5008-4FBC-92A2-3BA240486FED}" type="pres">
      <dgm:prSet presAssocID="{E7142132-C078-47CB-AC87-FE22C74B7390}" presName="composite" presStyleCnt="0"/>
      <dgm:spPr/>
    </dgm:pt>
    <dgm:pt modelId="{54871EFA-AA07-42CE-8894-C9E56AF458E1}" type="pres">
      <dgm:prSet presAssocID="{E7142132-C078-47CB-AC87-FE22C74B739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B9C6EBE-52EE-4E41-AEBD-1636CC0E4988}" type="pres">
      <dgm:prSet presAssocID="{E7142132-C078-47CB-AC87-FE22C74B7390}" presName="desTx" presStyleLbl="alignAccFollowNode1" presStyleIdx="1" presStyleCnt="3">
        <dgm:presLayoutVars>
          <dgm:bulletEnabled val="1"/>
        </dgm:presLayoutVars>
      </dgm:prSet>
      <dgm:spPr/>
    </dgm:pt>
    <dgm:pt modelId="{F89F5EE3-5012-40DB-A12A-D84AEE676A85}" type="pres">
      <dgm:prSet presAssocID="{2A8FDEE2-E528-4A19-8A0A-1A889CECF52F}" presName="space" presStyleCnt="0"/>
      <dgm:spPr/>
    </dgm:pt>
    <dgm:pt modelId="{35EE9BAB-A29E-411C-BFD0-E6648E1A4268}" type="pres">
      <dgm:prSet presAssocID="{D512D8CF-110B-42C8-818E-448A5B341E9E}" presName="composite" presStyleCnt="0"/>
      <dgm:spPr/>
    </dgm:pt>
    <dgm:pt modelId="{125D393B-5415-4E2D-89DE-DBBD64B5A6B7}" type="pres">
      <dgm:prSet presAssocID="{D512D8CF-110B-42C8-818E-448A5B341E9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5FFDF2D-716B-4E0E-8276-3698725EB709}" type="pres">
      <dgm:prSet presAssocID="{D512D8CF-110B-42C8-818E-448A5B341E9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EEB0E07-4F1B-40DD-AF4B-59A82ED2F676}" type="presOf" srcId="{D512D8CF-110B-42C8-818E-448A5B341E9E}" destId="{125D393B-5415-4E2D-89DE-DBBD64B5A6B7}" srcOrd="0" destOrd="0" presId="urn:microsoft.com/office/officeart/2005/8/layout/hList1"/>
    <dgm:cxn modelId="{1507BD11-5033-46E1-92D7-2F0DAE0A6A0A}" type="presOf" srcId="{8F4BB0B0-D9B3-4CB3-A23D-AD784451BA43}" destId="{DB9C6EBE-52EE-4E41-AEBD-1636CC0E4988}" srcOrd="0" destOrd="1" presId="urn:microsoft.com/office/officeart/2005/8/layout/hList1"/>
    <dgm:cxn modelId="{E41CA213-12F0-45AC-BF0D-087D9F47649A}" type="presOf" srcId="{66978CD2-80E7-45B8-A26C-E17D9FC912B3}" destId="{DB9C6EBE-52EE-4E41-AEBD-1636CC0E4988}" srcOrd="0" destOrd="2" presId="urn:microsoft.com/office/officeart/2005/8/layout/hList1"/>
    <dgm:cxn modelId="{DFAC1C18-78FE-4144-BD95-CFC31F16BEB6}" type="presOf" srcId="{5E16FCE0-83C5-4EE9-A5E4-3CE83F723727}" destId="{1AB2341D-80C0-4E4D-9C5C-94552CF21839}" srcOrd="0" destOrd="0" presId="urn:microsoft.com/office/officeart/2005/8/layout/hList1"/>
    <dgm:cxn modelId="{46F3361B-C2AE-431B-89D0-FFBBEA4DCE39}" type="presOf" srcId="{E7142132-C078-47CB-AC87-FE22C74B7390}" destId="{54871EFA-AA07-42CE-8894-C9E56AF458E1}" srcOrd="0" destOrd="0" presId="urn:microsoft.com/office/officeart/2005/8/layout/hList1"/>
    <dgm:cxn modelId="{1D7C2727-D311-42F1-AD5D-D3C37DCD1435}" type="presOf" srcId="{846103A8-3BF4-4503-8F6D-2650A7F3033F}" destId="{DB9C6EBE-52EE-4E41-AEBD-1636CC0E4988}" srcOrd="0" destOrd="0" presId="urn:microsoft.com/office/officeart/2005/8/layout/hList1"/>
    <dgm:cxn modelId="{B42CF22B-14E2-4AC1-8D3F-EC0BE5A18F13}" type="presOf" srcId="{05EC9C07-0D08-4EA1-AE46-D3F55097002C}" destId="{C9249A84-D48E-4BA1-AA07-A93639E6F74A}" srcOrd="0" destOrd="0" presId="urn:microsoft.com/office/officeart/2005/8/layout/hList1"/>
    <dgm:cxn modelId="{1F9EFB5C-654B-49B0-AC7E-020F1E4207B8}" type="presOf" srcId="{62D7A979-63C9-4283-835E-2EB070870A4B}" destId="{75FFDF2D-716B-4E0E-8276-3698725EB709}" srcOrd="0" destOrd="1" presId="urn:microsoft.com/office/officeart/2005/8/layout/hList1"/>
    <dgm:cxn modelId="{A597C55F-A669-4FA1-B561-0BFB5A88F8D2}" type="presOf" srcId="{659B940C-8772-491D-97E1-C045AF6AB0AD}" destId="{8B1BFDD8-510B-491C-A941-4210F3399A63}" srcOrd="0" destOrd="0" presId="urn:microsoft.com/office/officeart/2005/8/layout/hList1"/>
    <dgm:cxn modelId="{24FD9C47-551C-40AB-A76E-AC6D92275791}" srcId="{E7142132-C078-47CB-AC87-FE22C74B7390}" destId="{66978CD2-80E7-45B8-A26C-E17D9FC912B3}" srcOrd="2" destOrd="0" parTransId="{C5B1CAD9-C92B-4FBE-A34F-6A5BD0CC5357}" sibTransId="{0707C2FB-8E6F-49FD-A34A-1D2C7ED2533D}"/>
    <dgm:cxn modelId="{28DCAC4A-E89B-4D19-9C05-A9812A96165A}" srcId="{5E16FCE0-83C5-4EE9-A5E4-3CE83F723727}" destId="{05EC9C07-0D08-4EA1-AE46-D3F55097002C}" srcOrd="0" destOrd="0" parTransId="{3A4623E6-4A96-4037-A8AB-81A971511702}" sibTransId="{A1F67849-45D8-43ED-986D-A8B800E14649}"/>
    <dgm:cxn modelId="{EBAEBF54-1CD2-419E-8496-CD66633FC95E}" srcId="{E7142132-C078-47CB-AC87-FE22C74B7390}" destId="{8F4BB0B0-D9B3-4CB3-A23D-AD784451BA43}" srcOrd="1" destOrd="0" parTransId="{4AFF50FB-96C1-4860-A66F-3D9007F2F22E}" sibTransId="{7DE0BCC3-2B10-4913-A1CB-87D77CC3B269}"/>
    <dgm:cxn modelId="{A8CEBD75-2BBF-4F3A-8A8E-00DD8A0F47D8}" srcId="{D512D8CF-110B-42C8-818E-448A5B341E9E}" destId="{60C20FF7-8297-41DB-B1A6-DA8C78AE640C}" srcOrd="2" destOrd="0" parTransId="{E1C50FF2-3BDF-489B-9A8E-9AE1F77C8B6B}" sibTransId="{976F0426-7AD4-482B-B789-4BD073EEB9BD}"/>
    <dgm:cxn modelId="{17637D90-9E15-40B8-9B19-F57EDA059EE5}" type="presOf" srcId="{6902368C-3593-43F2-809D-5C9173A4C25F}" destId="{C9249A84-D48E-4BA1-AA07-A93639E6F74A}" srcOrd="0" destOrd="1" presId="urn:microsoft.com/office/officeart/2005/8/layout/hList1"/>
    <dgm:cxn modelId="{5138EA91-82A9-4E66-8C0E-9443F160AE4E}" type="presOf" srcId="{BFD986CD-ADFD-4151-9639-F70A68184ABD}" destId="{75FFDF2D-716B-4E0E-8276-3698725EB709}" srcOrd="0" destOrd="0" presId="urn:microsoft.com/office/officeart/2005/8/layout/hList1"/>
    <dgm:cxn modelId="{6742599E-2052-4AFD-BEF5-FAA4FD5AFB85}" srcId="{D512D8CF-110B-42C8-818E-448A5B341E9E}" destId="{62D7A979-63C9-4283-835E-2EB070870A4B}" srcOrd="1" destOrd="0" parTransId="{452DC2D5-C297-4ED7-B100-97A2B6294579}" sibTransId="{0ACBBF50-04C2-47F0-B799-A003664ED072}"/>
    <dgm:cxn modelId="{8B997AA0-66CF-419E-AC45-254DA5944201}" type="presOf" srcId="{60C20FF7-8297-41DB-B1A6-DA8C78AE640C}" destId="{75FFDF2D-716B-4E0E-8276-3698725EB709}" srcOrd="0" destOrd="2" presId="urn:microsoft.com/office/officeart/2005/8/layout/hList1"/>
    <dgm:cxn modelId="{DC213DA1-C0FE-4B6D-85F1-8ED8C559CAF5}" srcId="{5E16FCE0-83C5-4EE9-A5E4-3CE83F723727}" destId="{6902368C-3593-43F2-809D-5C9173A4C25F}" srcOrd="1" destOrd="0" parTransId="{12D3404D-8D4E-450F-8E0C-C90B283B41E7}" sibTransId="{69EDBC44-F26F-4F60-ABC7-3E41BB8CF566}"/>
    <dgm:cxn modelId="{7FA81BA2-8C50-4FEF-9478-45E713CF22A9}" srcId="{659B940C-8772-491D-97E1-C045AF6AB0AD}" destId="{E7142132-C078-47CB-AC87-FE22C74B7390}" srcOrd="1" destOrd="0" parTransId="{DC610F1B-4A14-43AE-A62F-C11281222C77}" sibTransId="{2A8FDEE2-E528-4A19-8A0A-1A889CECF52F}"/>
    <dgm:cxn modelId="{E5D75FAC-AD69-4034-9C1D-B70C5D6CB837}" srcId="{E7142132-C078-47CB-AC87-FE22C74B7390}" destId="{846103A8-3BF4-4503-8F6D-2650A7F3033F}" srcOrd="0" destOrd="0" parTransId="{FC34457A-C2A8-47D2-9F50-1E564D33B8EE}" sibTransId="{8266A898-1366-41FA-95D4-E8D45208E955}"/>
    <dgm:cxn modelId="{601B33BC-31EE-458F-899E-628085EE141B}" srcId="{D512D8CF-110B-42C8-818E-448A5B341E9E}" destId="{BFD986CD-ADFD-4151-9639-F70A68184ABD}" srcOrd="0" destOrd="0" parTransId="{DBE5FC30-9EAF-4372-84CA-B5536F564382}" sibTransId="{46CF55B7-4BFD-4F0B-B4E1-E7BE038E0615}"/>
    <dgm:cxn modelId="{6E7EC6BE-32B9-4FF1-AC6D-C39F925CCFE4}" srcId="{659B940C-8772-491D-97E1-C045AF6AB0AD}" destId="{5E16FCE0-83C5-4EE9-A5E4-3CE83F723727}" srcOrd="0" destOrd="0" parTransId="{891D5C6A-12ED-4A13-A77C-7B5556E61ACB}" sibTransId="{A45ABCF9-D07E-43AE-8968-10995CEAA837}"/>
    <dgm:cxn modelId="{B29BF5C1-5DE5-4CF5-B331-EAD7929F3AB9}" srcId="{659B940C-8772-491D-97E1-C045AF6AB0AD}" destId="{D512D8CF-110B-42C8-818E-448A5B341E9E}" srcOrd="2" destOrd="0" parTransId="{1758A9FD-DFE5-4A2C-9E82-40E2A55CC931}" sibTransId="{9224DCE3-6946-43FD-9C2F-9D1C36476DBA}"/>
    <dgm:cxn modelId="{7AAF4BE9-2AFF-444B-B0B5-75829377314B}" type="presOf" srcId="{C83AB20B-4CD2-448C-8B88-823EF2442D07}" destId="{C9249A84-D48E-4BA1-AA07-A93639E6F74A}" srcOrd="0" destOrd="2" presId="urn:microsoft.com/office/officeart/2005/8/layout/hList1"/>
    <dgm:cxn modelId="{C8A5FEEB-6648-4114-A9F9-D2D3068FF474}" srcId="{5E16FCE0-83C5-4EE9-A5E4-3CE83F723727}" destId="{C83AB20B-4CD2-448C-8B88-823EF2442D07}" srcOrd="2" destOrd="0" parTransId="{32C8CBD0-2B53-4242-BB36-E51CE6977B49}" sibTransId="{ED51F2D5-AFC3-4E5F-9F25-E22F772C8273}"/>
    <dgm:cxn modelId="{FB9B7F3B-3FCA-411C-83E2-2D1B130CA09D}" type="presParOf" srcId="{8B1BFDD8-510B-491C-A941-4210F3399A63}" destId="{F6329B21-CC40-45A8-9C10-941F4F567C37}" srcOrd="0" destOrd="0" presId="urn:microsoft.com/office/officeart/2005/8/layout/hList1"/>
    <dgm:cxn modelId="{D22C3100-1642-42EA-9463-23026F59F08E}" type="presParOf" srcId="{F6329B21-CC40-45A8-9C10-941F4F567C37}" destId="{1AB2341D-80C0-4E4D-9C5C-94552CF21839}" srcOrd="0" destOrd="0" presId="urn:microsoft.com/office/officeart/2005/8/layout/hList1"/>
    <dgm:cxn modelId="{854BF5A9-1AA5-433F-B474-E2A34BC58B1D}" type="presParOf" srcId="{F6329B21-CC40-45A8-9C10-941F4F567C37}" destId="{C9249A84-D48E-4BA1-AA07-A93639E6F74A}" srcOrd="1" destOrd="0" presId="urn:microsoft.com/office/officeart/2005/8/layout/hList1"/>
    <dgm:cxn modelId="{EAEC22E0-238E-46A3-9D4E-44963F1822C1}" type="presParOf" srcId="{8B1BFDD8-510B-491C-A941-4210F3399A63}" destId="{89377C86-A3CF-4ADB-A097-6E58580A3D78}" srcOrd="1" destOrd="0" presId="urn:microsoft.com/office/officeart/2005/8/layout/hList1"/>
    <dgm:cxn modelId="{51F9F205-CA6A-4E0F-8D53-CDD7A89F5133}" type="presParOf" srcId="{8B1BFDD8-510B-491C-A941-4210F3399A63}" destId="{8D1D58C9-5008-4FBC-92A2-3BA240486FED}" srcOrd="2" destOrd="0" presId="urn:microsoft.com/office/officeart/2005/8/layout/hList1"/>
    <dgm:cxn modelId="{B6D7C0C6-6B53-492A-BDE2-B24797963F15}" type="presParOf" srcId="{8D1D58C9-5008-4FBC-92A2-3BA240486FED}" destId="{54871EFA-AA07-42CE-8894-C9E56AF458E1}" srcOrd="0" destOrd="0" presId="urn:microsoft.com/office/officeart/2005/8/layout/hList1"/>
    <dgm:cxn modelId="{0D2DBEE8-923F-4C47-9DE6-7AFEC6E9A5C6}" type="presParOf" srcId="{8D1D58C9-5008-4FBC-92A2-3BA240486FED}" destId="{DB9C6EBE-52EE-4E41-AEBD-1636CC0E4988}" srcOrd="1" destOrd="0" presId="urn:microsoft.com/office/officeart/2005/8/layout/hList1"/>
    <dgm:cxn modelId="{2C0CF099-9AE9-4B8A-9989-C867BAB7B4C9}" type="presParOf" srcId="{8B1BFDD8-510B-491C-A941-4210F3399A63}" destId="{F89F5EE3-5012-40DB-A12A-D84AEE676A85}" srcOrd="3" destOrd="0" presId="urn:microsoft.com/office/officeart/2005/8/layout/hList1"/>
    <dgm:cxn modelId="{692C4454-64F8-4916-832F-18E70CB11B6B}" type="presParOf" srcId="{8B1BFDD8-510B-491C-A941-4210F3399A63}" destId="{35EE9BAB-A29E-411C-BFD0-E6648E1A4268}" srcOrd="4" destOrd="0" presId="urn:microsoft.com/office/officeart/2005/8/layout/hList1"/>
    <dgm:cxn modelId="{61455B03-16CB-45C1-A5D2-5F5D85589186}" type="presParOf" srcId="{35EE9BAB-A29E-411C-BFD0-E6648E1A4268}" destId="{125D393B-5415-4E2D-89DE-DBBD64B5A6B7}" srcOrd="0" destOrd="0" presId="urn:microsoft.com/office/officeart/2005/8/layout/hList1"/>
    <dgm:cxn modelId="{2B78DBD2-346D-4032-A56D-12D793B7A892}" type="presParOf" srcId="{35EE9BAB-A29E-411C-BFD0-E6648E1A4268}" destId="{75FFDF2D-716B-4E0E-8276-3698725EB7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5B9226-CF8B-4467-8037-CFB880F5A44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F277F745-BB2F-4EF4-82D3-D3972D8BF639}">
      <dgm:prSet/>
      <dgm:spPr/>
      <dgm:t>
        <a:bodyPr/>
        <a:lstStyle/>
        <a:p>
          <a:r>
            <a:rPr lang="en-US" b="1"/>
            <a:t>Combines the best of all competitors</a:t>
          </a:r>
          <a:r>
            <a:rPr lang="en-US"/>
            <a:t> </a:t>
          </a:r>
        </a:p>
        <a:p>
          <a:r>
            <a:rPr lang="en-US"/>
            <a:t>Structured guidance like </a:t>
          </a:r>
          <a:r>
            <a:rPr lang="en-US" err="1"/>
            <a:t>ResumeGenius</a:t>
          </a:r>
          <a:r>
            <a:rPr lang="en-US"/>
            <a:t>, flexibility like Canva, and free access like Resume.com.</a:t>
          </a:r>
          <a:br>
            <a:rPr lang="en-US"/>
          </a:br>
          <a:endParaRPr lang="en-US"/>
        </a:p>
      </dgm:t>
    </dgm:pt>
    <dgm:pt modelId="{619C2460-B8C2-4CD2-803A-051D356F336A}" type="parTrans" cxnId="{FD62F9C2-CEA2-4FB8-BE43-16718BA0512D}">
      <dgm:prSet/>
      <dgm:spPr/>
      <dgm:t>
        <a:bodyPr/>
        <a:lstStyle/>
        <a:p>
          <a:endParaRPr lang="en-US"/>
        </a:p>
      </dgm:t>
    </dgm:pt>
    <dgm:pt modelId="{0E159A70-5687-4D35-98FF-A069BD6D8AF7}" type="sibTrans" cxnId="{FD62F9C2-CEA2-4FB8-BE43-16718BA0512D}">
      <dgm:prSet/>
      <dgm:spPr/>
      <dgm:t>
        <a:bodyPr/>
        <a:lstStyle/>
        <a:p>
          <a:endParaRPr lang="en-US"/>
        </a:p>
      </dgm:t>
    </dgm:pt>
    <dgm:pt modelId="{A862E146-E76A-48FE-87D8-B2BE05BA94CE}">
      <dgm:prSet/>
      <dgm:spPr/>
      <dgm:t>
        <a:bodyPr/>
        <a:lstStyle/>
        <a:p>
          <a:r>
            <a:rPr lang="en-US" b="1"/>
            <a:t>No payment barriers</a:t>
          </a:r>
          <a:r>
            <a:rPr lang="en-US"/>
            <a:t> </a:t>
          </a:r>
        </a:p>
        <a:p>
          <a:r>
            <a:rPr lang="en-US"/>
            <a:t>Unlike </a:t>
          </a:r>
          <a:r>
            <a:rPr lang="en-US" err="1"/>
            <a:t>ResumeGenius</a:t>
          </a:r>
          <a:r>
            <a:rPr lang="en-US"/>
            <a:t>, our users never have to pay to download their resumes.</a:t>
          </a:r>
          <a:br>
            <a:rPr lang="en-US"/>
          </a:br>
          <a:endParaRPr lang="en-US"/>
        </a:p>
      </dgm:t>
    </dgm:pt>
    <dgm:pt modelId="{36E63165-AD90-46A5-9C9B-8FF9538C5AD6}" type="parTrans" cxnId="{345EC5F0-2B5A-4AD5-9B28-984151007A19}">
      <dgm:prSet/>
      <dgm:spPr/>
      <dgm:t>
        <a:bodyPr/>
        <a:lstStyle/>
        <a:p>
          <a:endParaRPr lang="en-US"/>
        </a:p>
      </dgm:t>
    </dgm:pt>
    <dgm:pt modelId="{8454646F-F78D-41EA-B2BF-4C6F8C98177A}" type="sibTrans" cxnId="{345EC5F0-2B5A-4AD5-9B28-984151007A19}">
      <dgm:prSet/>
      <dgm:spPr/>
      <dgm:t>
        <a:bodyPr/>
        <a:lstStyle/>
        <a:p>
          <a:endParaRPr lang="en-US"/>
        </a:p>
      </dgm:t>
    </dgm:pt>
    <dgm:pt modelId="{A3ED39C8-BB6D-4C78-8FE0-479CE2B0E3AA}">
      <dgm:prSet/>
      <dgm:spPr/>
      <dgm:t>
        <a:bodyPr/>
        <a:lstStyle/>
        <a:p>
          <a:r>
            <a:rPr lang="en-US" b="1"/>
            <a:t>AI-powered customization</a:t>
          </a:r>
          <a:r>
            <a:rPr lang="en-US"/>
            <a:t> </a:t>
          </a:r>
        </a:p>
        <a:p>
          <a:r>
            <a:rPr lang="en-US"/>
            <a:t>Unlike Canva, our resumes are </a:t>
          </a:r>
          <a:r>
            <a:rPr lang="en-US" b="1"/>
            <a:t>optimized for ATS</a:t>
          </a:r>
          <a:r>
            <a:rPr lang="en-US"/>
            <a:t>, ensuring better job application results.</a:t>
          </a:r>
          <a:br>
            <a:rPr lang="en-US"/>
          </a:br>
          <a:endParaRPr lang="en-US"/>
        </a:p>
      </dgm:t>
    </dgm:pt>
    <dgm:pt modelId="{90D5EE98-C875-4D3B-93C6-8F6A4C608D88}" type="parTrans" cxnId="{A1341051-829B-4E42-A898-C5B3790B9592}">
      <dgm:prSet/>
      <dgm:spPr/>
      <dgm:t>
        <a:bodyPr/>
        <a:lstStyle/>
        <a:p>
          <a:endParaRPr lang="en-US"/>
        </a:p>
      </dgm:t>
    </dgm:pt>
    <dgm:pt modelId="{6EACEA54-9890-497F-B39C-5A253E24D2F8}" type="sibTrans" cxnId="{A1341051-829B-4E42-A898-C5B3790B9592}">
      <dgm:prSet/>
      <dgm:spPr/>
      <dgm:t>
        <a:bodyPr/>
        <a:lstStyle/>
        <a:p>
          <a:endParaRPr lang="en-US"/>
        </a:p>
      </dgm:t>
    </dgm:pt>
    <dgm:pt modelId="{F6BE660F-B30F-4F24-822D-121EBF4573AA}">
      <dgm:prSet/>
      <dgm:spPr/>
      <dgm:t>
        <a:bodyPr/>
        <a:lstStyle/>
        <a:p>
          <a:r>
            <a:rPr lang="en-US" b="1"/>
            <a:t>Seamless user experience</a:t>
          </a:r>
          <a:r>
            <a:rPr lang="en-US"/>
            <a:t> </a:t>
          </a:r>
        </a:p>
        <a:p>
          <a:r>
            <a:rPr lang="en-US"/>
            <a:t>Unlike Resume.com, our builder </a:t>
          </a:r>
          <a:r>
            <a:rPr lang="en-US" b="1"/>
            <a:t>guides users with smart suggestions</a:t>
          </a:r>
          <a:r>
            <a:rPr lang="en-US"/>
            <a:t> to maximize resume quality.</a:t>
          </a:r>
        </a:p>
      </dgm:t>
    </dgm:pt>
    <dgm:pt modelId="{8E6F6352-F930-4CDC-B8F0-D5A198FB8A55}" type="parTrans" cxnId="{6151C4C9-FA53-4CEE-87AC-D5E4E6015E47}">
      <dgm:prSet/>
      <dgm:spPr/>
      <dgm:t>
        <a:bodyPr/>
        <a:lstStyle/>
        <a:p>
          <a:endParaRPr lang="en-US"/>
        </a:p>
      </dgm:t>
    </dgm:pt>
    <dgm:pt modelId="{AA5F4E0D-E2B2-495D-9112-9DC3D10D114E}" type="sibTrans" cxnId="{6151C4C9-FA53-4CEE-87AC-D5E4E6015E47}">
      <dgm:prSet/>
      <dgm:spPr/>
      <dgm:t>
        <a:bodyPr/>
        <a:lstStyle/>
        <a:p>
          <a:endParaRPr lang="en-US"/>
        </a:p>
      </dgm:t>
    </dgm:pt>
    <dgm:pt modelId="{1AB8A80F-A4A5-4B83-9ADA-EF405A959FF7}" type="pres">
      <dgm:prSet presAssocID="{715B9226-CF8B-4467-8037-CFB880F5A440}" presName="root" presStyleCnt="0">
        <dgm:presLayoutVars>
          <dgm:dir/>
          <dgm:resizeHandles val="exact"/>
        </dgm:presLayoutVars>
      </dgm:prSet>
      <dgm:spPr/>
    </dgm:pt>
    <dgm:pt modelId="{5CF0BA67-267A-44D5-BA9B-689BA2323EF5}" type="pres">
      <dgm:prSet presAssocID="{715B9226-CF8B-4467-8037-CFB880F5A440}" presName="container" presStyleCnt="0">
        <dgm:presLayoutVars>
          <dgm:dir/>
          <dgm:resizeHandles val="exact"/>
        </dgm:presLayoutVars>
      </dgm:prSet>
      <dgm:spPr/>
    </dgm:pt>
    <dgm:pt modelId="{F866996F-1598-40A5-99CE-83F4A7BDA0F5}" type="pres">
      <dgm:prSet presAssocID="{F277F745-BB2F-4EF4-82D3-D3972D8BF639}" presName="compNode" presStyleCnt="0"/>
      <dgm:spPr/>
    </dgm:pt>
    <dgm:pt modelId="{2CEECE44-57F2-4C41-A657-CF4AAB0B30E7}" type="pres">
      <dgm:prSet presAssocID="{F277F745-BB2F-4EF4-82D3-D3972D8BF639}" presName="iconBgRect" presStyleLbl="bgShp" presStyleIdx="0" presStyleCnt="4"/>
      <dgm:spPr>
        <a:solidFill>
          <a:srgbClr val="AB1DA4"/>
        </a:solidFill>
      </dgm:spPr>
    </dgm:pt>
    <dgm:pt modelId="{44A8432D-5934-4206-91E7-4EFBC7606818}" type="pres">
      <dgm:prSet presAssocID="{F277F745-BB2F-4EF4-82D3-D3972D8BF6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B0DA366B-5987-4C6F-89B3-C74630437942}" type="pres">
      <dgm:prSet presAssocID="{F277F745-BB2F-4EF4-82D3-D3972D8BF639}" presName="spaceRect" presStyleCnt="0"/>
      <dgm:spPr/>
    </dgm:pt>
    <dgm:pt modelId="{8AB7F219-A0F4-4E68-9907-3D2C5E9A9EF0}" type="pres">
      <dgm:prSet presAssocID="{F277F745-BB2F-4EF4-82D3-D3972D8BF639}" presName="textRect" presStyleLbl="revTx" presStyleIdx="0" presStyleCnt="4">
        <dgm:presLayoutVars>
          <dgm:chMax val="1"/>
          <dgm:chPref val="1"/>
        </dgm:presLayoutVars>
      </dgm:prSet>
      <dgm:spPr/>
    </dgm:pt>
    <dgm:pt modelId="{55CD7570-DB8F-4634-8470-E2ED432B6486}" type="pres">
      <dgm:prSet presAssocID="{0E159A70-5687-4D35-98FF-A069BD6D8AF7}" presName="sibTrans" presStyleLbl="sibTrans2D1" presStyleIdx="0" presStyleCnt="0"/>
      <dgm:spPr/>
    </dgm:pt>
    <dgm:pt modelId="{F2E6748E-C9F3-45FE-9DC3-9B8BE6A30DEA}" type="pres">
      <dgm:prSet presAssocID="{A862E146-E76A-48FE-87D8-B2BE05BA94CE}" presName="compNode" presStyleCnt="0"/>
      <dgm:spPr/>
    </dgm:pt>
    <dgm:pt modelId="{915B1BD7-BB4D-4005-A781-A0685D65C292}" type="pres">
      <dgm:prSet presAssocID="{A862E146-E76A-48FE-87D8-B2BE05BA94CE}" presName="iconBgRect" presStyleLbl="bgShp" presStyleIdx="1" presStyleCnt="4"/>
      <dgm:spPr>
        <a:solidFill>
          <a:srgbClr val="00B0F0"/>
        </a:solidFill>
      </dgm:spPr>
    </dgm:pt>
    <dgm:pt modelId="{3FAD3B4A-8B6C-453F-AEE9-A3E24D127331}" type="pres">
      <dgm:prSet presAssocID="{A862E146-E76A-48FE-87D8-B2BE05BA94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0E90FC3E-9287-4F6A-B553-E7B0D9DBA7C2}" type="pres">
      <dgm:prSet presAssocID="{A862E146-E76A-48FE-87D8-B2BE05BA94CE}" presName="spaceRect" presStyleCnt="0"/>
      <dgm:spPr/>
    </dgm:pt>
    <dgm:pt modelId="{C2773DF0-04E4-4A73-8369-24328A3462AA}" type="pres">
      <dgm:prSet presAssocID="{A862E146-E76A-48FE-87D8-B2BE05BA94CE}" presName="textRect" presStyleLbl="revTx" presStyleIdx="1" presStyleCnt="4">
        <dgm:presLayoutVars>
          <dgm:chMax val="1"/>
          <dgm:chPref val="1"/>
        </dgm:presLayoutVars>
      </dgm:prSet>
      <dgm:spPr/>
    </dgm:pt>
    <dgm:pt modelId="{EEA37316-C353-4503-A49E-AB2511CFBF2D}" type="pres">
      <dgm:prSet presAssocID="{8454646F-F78D-41EA-B2BF-4C6F8C98177A}" presName="sibTrans" presStyleLbl="sibTrans2D1" presStyleIdx="0" presStyleCnt="0"/>
      <dgm:spPr/>
    </dgm:pt>
    <dgm:pt modelId="{FB7D34E3-FD28-4052-929D-E5753EAB8BBA}" type="pres">
      <dgm:prSet presAssocID="{A3ED39C8-BB6D-4C78-8FE0-479CE2B0E3AA}" presName="compNode" presStyleCnt="0"/>
      <dgm:spPr/>
    </dgm:pt>
    <dgm:pt modelId="{C8EB076A-7E8E-411C-A995-38599FFF0068}" type="pres">
      <dgm:prSet presAssocID="{A3ED39C8-BB6D-4C78-8FE0-479CE2B0E3AA}" presName="iconBgRect" presStyleLbl="bgShp" presStyleIdx="2" presStyleCnt="4"/>
      <dgm:spPr>
        <a:solidFill>
          <a:srgbClr val="00B0F0"/>
        </a:solidFill>
      </dgm:spPr>
    </dgm:pt>
    <dgm:pt modelId="{B52AA5CF-E554-4222-9973-CE844282705D}" type="pres">
      <dgm:prSet presAssocID="{A3ED39C8-BB6D-4C78-8FE0-479CE2B0E3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9B3A190-0C4F-48AC-8921-D5CF1590441B}" type="pres">
      <dgm:prSet presAssocID="{A3ED39C8-BB6D-4C78-8FE0-479CE2B0E3AA}" presName="spaceRect" presStyleCnt="0"/>
      <dgm:spPr/>
    </dgm:pt>
    <dgm:pt modelId="{5E1401A0-6EA2-4D18-BB96-09C2FA7C2E14}" type="pres">
      <dgm:prSet presAssocID="{A3ED39C8-BB6D-4C78-8FE0-479CE2B0E3AA}" presName="textRect" presStyleLbl="revTx" presStyleIdx="2" presStyleCnt="4">
        <dgm:presLayoutVars>
          <dgm:chMax val="1"/>
          <dgm:chPref val="1"/>
        </dgm:presLayoutVars>
      </dgm:prSet>
      <dgm:spPr/>
    </dgm:pt>
    <dgm:pt modelId="{7ED5D28E-210F-48E3-9188-A62AE46ED039}" type="pres">
      <dgm:prSet presAssocID="{6EACEA54-9890-497F-B39C-5A253E24D2F8}" presName="sibTrans" presStyleLbl="sibTrans2D1" presStyleIdx="0" presStyleCnt="0"/>
      <dgm:spPr/>
    </dgm:pt>
    <dgm:pt modelId="{5F382A78-E9AF-400D-A375-2B57FD20342B}" type="pres">
      <dgm:prSet presAssocID="{F6BE660F-B30F-4F24-822D-121EBF4573AA}" presName="compNode" presStyleCnt="0"/>
      <dgm:spPr/>
    </dgm:pt>
    <dgm:pt modelId="{9AA7A966-F4A4-406F-8D53-C0B17BBF8A2D}" type="pres">
      <dgm:prSet presAssocID="{F6BE660F-B30F-4F24-822D-121EBF4573AA}" presName="iconBgRect" presStyleLbl="bgShp" presStyleIdx="3" presStyleCnt="4"/>
      <dgm:spPr>
        <a:solidFill>
          <a:srgbClr val="A523A5"/>
        </a:solidFill>
      </dgm:spPr>
    </dgm:pt>
    <dgm:pt modelId="{AEFC6EFA-48C9-4A82-9F3C-CA075FEA20F7}" type="pres">
      <dgm:prSet presAssocID="{F6BE660F-B30F-4F24-822D-121EBF4573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3F7942B-6033-4B4A-A6AF-A9D55BC578D4}" type="pres">
      <dgm:prSet presAssocID="{F6BE660F-B30F-4F24-822D-121EBF4573AA}" presName="spaceRect" presStyleCnt="0"/>
      <dgm:spPr/>
    </dgm:pt>
    <dgm:pt modelId="{8C902425-930F-476D-9B40-F8E51815DCA2}" type="pres">
      <dgm:prSet presAssocID="{F6BE660F-B30F-4F24-822D-121EBF4573A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921DC39-2081-4B46-BD27-3588CD2FA574}" type="presOf" srcId="{A3ED39C8-BB6D-4C78-8FE0-479CE2B0E3AA}" destId="{5E1401A0-6EA2-4D18-BB96-09C2FA7C2E14}" srcOrd="0" destOrd="0" presId="urn:microsoft.com/office/officeart/2018/2/layout/IconCircleList"/>
    <dgm:cxn modelId="{78560843-B7D3-4EBF-A5A3-03388094790D}" type="presOf" srcId="{715B9226-CF8B-4467-8037-CFB880F5A440}" destId="{1AB8A80F-A4A5-4B83-9ADA-EF405A959FF7}" srcOrd="0" destOrd="0" presId="urn:microsoft.com/office/officeart/2018/2/layout/IconCircleList"/>
    <dgm:cxn modelId="{DF92674D-A0CD-477E-8999-745D151A9499}" type="presOf" srcId="{F6BE660F-B30F-4F24-822D-121EBF4573AA}" destId="{8C902425-930F-476D-9B40-F8E51815DCA2}" srcOrd="0" destOrd="0" presId="urn:microsoft.com/office/officeart/2018/2/layout/IconCircleList"/>
    <dgm:cxn modelId="{A1341051-829B-4E42-A898-C5B3790B9592}" srcId="{715B9226-CF8B-4467-8037-CFB880F5A440}" destId="{A3ED39C8-BB6D-4C78-8FE0-479CE2B0E3AA}" srcOrd="2" destOrd="0" parTransId="{90D5EE98-C875-4D3B-93C6-8F6A4C608D88}" sibTransId="{6EACEA54-9890-497F-B39C-5A253E24D2F8}"/>
    <dgm:cxn modelId="{D33D7C7E-B378-4446-89F0-559F06F81564}" type="presOf" srcId="{F277F745-BB2F-4EF4-82D3-D3972D8BF639}" destId="{8AB7F219-A0F4-4E68-9907-3D2C5E9A9EF0}" srcOrd="0" destOrd="0" presId="urn:microsoft.com/office/officeart/2018/2/layout/IconCircleList"/>
    <dgm:cxn modelId="{2E8E88A7-5006-476C-B853-E38250F67D6C}" type="presOf" srcId="{0E159A70-5687-4D35-98FF-A069BD6D8AF7}" destId="{55CD7570-DB8F-4634-8470-E2ED432B6486}" srcOrd="0" destOrd="0" presId="urn:microsoft.com/office/officeart/2018/2/layout/IconCircleList"/>
    <dgm:cxn modelId="{FD62F9C2-CEA2-4FB8-BE43-16718BA0512D}" srcId="{715B9226-CF8B-4467-8037-CFB880F5A440}" destId="{F277F745-BB2F-4EF4-82D3-D3972D8BF639}" srcOrd="0" destOrd="0" parTransId="{619C2460-B8C2-4CD2-803A-051D356F336A}" sibTransId="{0E159A70-5687-4D35-98FF-A069BD6D8AF7}"/>
    <dgm:cxn modelId="{6151C4C9-FA53-4CEE-87AC-D5E4E6015E47}" srcId="{715B9226-CF8B-4467-8037-CFB880F5A440}" destId="{F6BE660F-B30F-4F24-822D-121EBF4573AA}" srcOrd="3" destOrd="0" parTransId="{8E6F6352-F930-4CDC-B8F0-D5A198FB8A55}" sibTransId="{AA5F4E0D-E2B2-495D-9112-9DC3D10D114E}"/>
    <dgm:cxn modelId="{C77281D5-8815-4BE7-900B-EF798914FC07}" type="presOf" srcId="{8454646F-F78D-41EA-B2BF-4C6F8C98177A}" destId="{EEA37316-C353-4503-A49E-AB2511CFBF2D}" srcOrd="0" destOrd="0" presId="urn:microsoft.com/office/officeart/2018/2/layout/IconCircleList"/>
    <dgm:cxn modelId="{07494AEE-B811-481C-A220-6540A85C495B}" type="presOf" srcId="{A862E146-E76A-48FE-87D8-B2BE05BA94CE}" destId="{C2773DF0-04E4-4A73-8369-24328A3462AA}" srcOrd="0" destOrd="0" presId="urn:microsoft.com/office/officeart/2018/2/layout/IconCircleList"/>
    <dgm:cxn modelId="{44FC7EF0-B0B5-49F9-984C-4123CE06509F}" type="presOf" srcId="{6EACEA54-9890-497F-B39C-5A253E24D2F8}" destId="{7ED5D28E-210F-48E3-9188-A62AE46ED039}" srcOrd="0" destOrd="0" presId="urn:microsoft.com/office/officeart/2018/2/layout/IconCircleList"/>
    <dgm:cxn modelId="{345EC5F0-2B5A-4AD5-9B28-984151007A19}" srcId="{715B9226-CF8B-4467-8037-CFB880F5A440}" destId="{A862E146-E76A-48FE-87D8-B2BE05BA94CE}" srcOrd="1" destOrd="0" parTransId="{36E63165-AD90-46A5-9C9B-8FF9538C5AD6}" sibTransId="{8454646F-F78D-41EA-B2BF-4C6F8C98177A}"/>
    <dgm:cxn modelId="{4740A229-5F2D-4CC4-B876-166CEDCA59A7}" type="presParOf" srcId="{1AB8A80F-A4A5-4B83-9ADA-EF405A959FF7}" destId="{5CF0BA67-267A-44D5-BA9B-689BA2323EF5}" srcOrd="0" destOrd="0" presId="urn:microsoft.com/office/officeart/2018/2/layout/IconCircleList"/>
    <dgm:cxn modelId="{1B763406-7B95-4473-930D-E2A7E571F2D7}" type="presParOf" srcId="{5CF0BA67-267A-44D5-BA9B-689BA2323EF5}" destId="{F866996F-1598-40A5-99CE-83F4A7BDA0F5}" srcOrd="0" destOrd="0" presId="urn:microsoft.com/office/officeart/2018/2/layout/IconCircleList"/>
    <dgm:cxn modelId="{B7EAEA8F-181D-4FAF-9C39-A38E8E4310BC}" type="presParOf" srcId="{F866996F-1598-40A5-99CE-83F4A7BDA0F5}" destId="{2CEECE44-57F2-4C41-A657-CF4AAB0B30E7}" srcOrd="0" destOrd="0" presId="urn:microsoft.com/office/officeart/2018/2/layout/IconCircleList"/>
    <dgm:cxn modelId="{149116D7-71EC-4AC0-8E48-038EF20E11C7}" type="presParOf" srcId="{F866996F-1598-40A5-99CE-83F4A7BDA0F5}" destId="{44A8432D-5934-4206-91E7-4EFBC7606818}" srcOrd="1" destOrd="0" presId="urn:microsoft.com/office/officeart/2018/2/layout/IconCircleList"/>
    <dgm:cxn modelId="{BAF605A7-E06D-42FB-B203-16B2C53FD07A}" type="presParOf" srcId="{F866996F-1598-40A5-99CE-83F4A7BDA0F5}" destId="{B0DA366B-5987-4C6F-89B3-C74630437942}" srcOrd="2" destOrd="0" presId="urn:microsoft.com/office/officeart/2018/2/layout/IconCircleList"/>
    <dgm:cxn modelId="{7E34745B-63F5-449D-90D9-2770347F5EA1}" type="presParOf" srcId="{F866996F-1598-40A5-99CE-83F4A7BDA0F5}" destId="{8AB7F219-A0F4-4E68-9907-3D2C5E9A9EF0}" srcOrd="3" destOrd="0" presId="urn:microsoft.com/office/officeart/2018/2/layout/IconCircleList"/>
    <dgm:cxn modelId="{84AFDB0C-3BA7-428B-BF17-614FC078BC53}" type="presParOf" srcId="{5CF0BA67-267A-44D5-BA9B-689BA2323EF5}" destId="{55CD7570-DB8F-4634-8470-E2ED432B6486}" srcOrd="1" destOrd="0" presId="urn:microsoft.com/office/officeart/2018/2/layout/IconCircleList"/>
    <dgm:cxn modelId="{AC1BEE6C-5842-4CBA-9327-2C8E358A07A6}" type="presParOf" srcId="{5CF0BA67-267A-44D5-BA9B-689BA2323EF5}" destId="{F2E6748E-C9F3-45FE-9DC3-9B8BE6A30DEA}" srcOrd="2" destOrd="0" presId="urn:microsoft.com/office/officeart/2018/2/layout/IconCircleList"/>
    <dgm:cxn modelId="{21868A31-9A74-4A71-B496-4CBBF9F0249A}" type="presParOf" srcId="{F2E6748E-C9F3-45FE-9DC3-9B8BE6A30DEA}" destId="{915B1BD7-BB4D-4005-A781-A0685D65C292}" srcOrd="0" destOrd="0" presId="urn:microsoft.com/office/officeart/2018/2/layout/IconCircleList"/>
    <dgm:cxn modelId="{042B4172-6E0E-4C23-BCC7-0BBC6900F4E4}" type="presParOf" srcId="{F2E6748E-C9F3-45FE-9DC3-9B8BE6A30DEA}" destId="{3FAD3B4A-8B6C-453F-AEE9-A3E24D127331}" srcOrd="1" destOrd="0" presId="urn:microsoft.com/office/officeart/2018/2/layout/IconCircleList"/>
    <dgm:cxn modelId="{6039C68C-AC85-409E-9CBB-7BA836487D53}" type="presParOf" srcId="{F2E6748E-C9F3-45FE-9DC3-9B8BE6A30DEA}" destId="{0E90FC3E-9287-4F6A-B553-E7B0D9DBA7C2}" srcOrd="2" destOrd="0" presId="urn:microsoft.com/office/officeart/2018/2/layout/IconCircleList"/>
    <dgm:cxn modelId="{A0617740-B1A5-432B-9BCF-68C0A0E521D2}" type="presParOf" srcId="{F2E6748E-C9F3-45FE-9DC3-9B8BE6A30DEA}" destId="{C2773DF0-04E4-4A73-8369-24328A3462AA}" srcOrd="3" destOrd="0" presId="urn:microsoft.com/office/officeart/2018/2/layout/IconCircleList"/>
    <dgm:cxn modelId="{DF3C2DF8-F00E-486B-AAE5-C016B26273C1}" type="presParOf" srcId="{5CF0BA67-267A-44D5-BA9B-689BA2323EF5}" destId="{EEA37316-C353-4503-A49E-AB2511CFBF2D}" srcOrd="3" destOrd="0" presId="urn:microsoft.com/office/officeart/2018/2/layout/IconCircleList"/>
    <dgm:cxn modelId="{AF3E042F-2E53-412E-8C8B-41FE33773FFD}" type="presParOf" srcId="{5CF0BA67-267A-44D5-BA9B-689BA2323EF5}" destId="{FB7D34E3-FD28-4052-929D-E5753EAB8BBA}" srcOrd="4" destOrd="0" presId="urn:microsoft.com/office/officeart/2018/2/layout/IconCircleList"/>
    <dgm:cxn modelId="{3542C042-F70E-461A-A84D-7467BFA73978}" type="presParOf" srcId="{FB7D34E3-FD28-4052-929D-E5753EAB8BBA}" destId="{C8EB076A-7E8E-411C-A995-38599FFF0068}" srcOrd="0" destOrd="0" presId="urn:microsoft.com/office/officeart/2018/2/layout/IconCircleList"/>
    <dgm:cxn modelId="{B6C03308-5B59-4D24-91B9-DF84649E154C}" type="presParOf" srcId="{FB7D34E3-FD28-4052-929D-E5753EAB8BBA}" destId="{B52AA5CF-E554-4222-9973-CE844282705D}" srcOrd="1" destOrd="0" presId="urn:microsoft.com/office/officeart/2018/2/layout/IconCircleList"/>
    <dgm:cxn modelId="{521AE6EE-4177-4105-9BBE-A76747D05062}" type="presParOf" srcId="{FB7D34E3-FD28-4052-929D-E5753EAB8BBA}" destId="{29B3A190-0C4F-48AC-8921-D5CF1590441B}" srcOrd="2" destOrd="0" presId="urn:microsoft.com/office/officeart/2018/2/layout/IconCircleList"/>
    <dgm:cxn modelId="{72EBBDBF-5E8F-4808-A369-0435E38F42BF}" type="presParOf" srcId="{FB7D34E3-FD28-4052-929D-E5753EAB8BBA}" destId="{5E1401A0-6EA2-4D18-BB96-09C2FA7C2E14}" srcOrd="3" destOrd="0" presId="urn:microsoft.com/office/officeart/2018/2/layout/IconCircleList"/>
    <dgm:cxn modelId="{F462421A-C4E2-400D-86A2-0E039221DFB3}" type="presParOf" srcId="{5CF0BA67-267A-44D5-BA9B-689BA2323EF5}" destId="{7ED5D28E-210F-48E3-9188-A62AE46ED039}" srcOrd="5" destOrd="0" presId="urn:microsoft.com/office/officeart/2018/2/layout/IconCircleList"/>
    <dgm:cxn modelId="{AFC1C163-3595-4EC9-9781-6B2D590DF8C9}" type="presParOf" srcId="{5CF0BA67-267A-44D5-BA9B-689BA2323EF5}" destId="{5F382A78-E9AF-400D-A375-2B57FD20342B}" srcOrd="6" destOrd="0" presId="urn:microsoft.com/office/officeart/2018/2/layout/IconCircleList"/>
    <dgm:cxn modelId="{883B4245-BC09-4F3A-87C4-FB01081CCE9E}" type="presParOf" srcId="{5F382A78-E9AF-400D-A375-2B57FD20342B}" destId="{9AA7A966-F4A4-406F-8D53-C0B17BBF8A2D}" srcOrd="0" destOrd="0" presId="urn:microsoft.com/office/officeart/2018/2/layout/IconCircleList"/>
    <dgm:cxn modelId="{3C5CF1C2-D64E-40C4-89A7-F7D3AE35D063}" type="presParOf" srcId="{5F382A78-E9AF-400D-A375-2B57FD20342B}" destId="{AEFC6EFA-48C9-4A82-9F3C-CA075FEA20F7}" srcOrd="1" destOrd="0" presId="urn:microsoft.com/office/officeart/2018/2/layout/IconCircleList"/>
    <dgm:cxn modelId="{E1C05C49-F34B-4097-8A2F-5E2FD5F6F0B3}" type="presParOf" srcId="{5F382A78-E9AF-400D-A375-2B57FD20342B}" destId="{13F7942B-6033-4B4A-A6AF-A9D55BC578D4}" srcOrd="2" destOrd="0" presId="urn:microsoft.com/office/officeart/2018/2/layout/IconCircleList"/>
    <dgm:cxn modelId="{5F3F922F-B29A-40BB-B7FF-CA531064E8DB}" type="presParOf" srcId="{5F382A78-E9AF-400D-A375-2B57FD20342B}" destId="{8C902425-930F-476D-9B40-F8E51815DCA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13F9C2-5DF8-44DF-9092-3BCE8AACC4F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C981BAF-8323-44B6-BCC7-443933A5CA0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Integration Power: Seamlessly connects with databases, APIs, and services.</a:t>
          </a:r>
        </a:p>
      </dgm:t>
    </dgm:pt>
    <dgm:pt modelId="{5C69797F-B89F-43E4-9CB1-D4AE779BC770}" type="parTrans" cxnId="{492345B7-6F52-4E9F-9501-79D4C5E21B1B}">
      <dgm:prSet/>
      <dgm:spPr/>
      <dgm:t>
        <a:bodyPr/>
        <a:lstStyle/>
        <a:p>
          <a:endParaRPr lang="en-US"/>
        </a:p>
      </dgm:t>
    </dgm:pt>
    <dgm:pt modelId="{E1FD0E3A-8FEA-4F67-9D2E-7E55E20D1007}" type="sibTrans" cxnId="{492345B7-6F52-4E9F-9501-79D4C5E21B1B}">
      <dgm:prSet/>
      <dgm:spPr/>
      <dgm:t>
        <a:bodyPr/>
        <a:lstStyle/>
        <a:p>
          <a:endParaRPr lang="en-US"/>
        </a:p>
      </dgm:t>
    </dgm:pt>
    <dgm:pt modelId="{EB213856-E7C3-45A8-BF82-8624CC1EAC19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Cross-Platform Compatibility</a:t>
          </a:r>
        </a:p>
      </dgm:t>
    </dgm:pt>
    <dgm:pt modelId="{E7854E2A-12D0-4D77-879C-9E0386FFA1B7}" type="parTrans" cxnId="{C763E45A-D1E0-44F3-9BD8-5B6B593745B8}">
      <dgm:prSet/>
      <dgm:spPr/>
      <dgm:t>
        <a:bodyPr/>
        <a:lstStyle/>
        <a:p>
          <a:endParaRPr lang="en-US"/>
        </a:p>
      </dgm:t>
    </dgm:pt>
    <dgm:pt modelId="{C76083BA-9BFD-463F-A7E4-97E0C5976C10}" type="sibTrans" cxnId="{C763E45A-D1E0-44F3-9BD8-5B6B593745B8}">
      <dgm:prSet/>
      <dgm:spPr/>
      <dgm:t>
        <a:bodyPr/>
        <a:lstStyle/>
        <a:p>
          <a:endParaRPr lang="en-US"/>
        </a:p>
      </dgm:t>
    </dgm:pt>
    <dgm:pt modelId="{CE30C0B8-FB5F-4BA5-8AC5-BF1A8080F15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Security &amp; Maintainability: Built-in architecture governance and security checks.</a:t>
          </a:r>
        </a:p>
      </dgm:t>
    </dgm:pt>
    <dgm:pt modelId="{4C93F6EA-34EB-4792-AB96-7E8762E1C120}" type="parTrans" cxnId="{C909DB57-B571-43DE-B5C4-BA64DF4D8392}">
      <dgm:prSet/>
      <dgm:spPr/>
      <dgm:t>
        <a:bodyPr/>
        <a:lstStyle/>
        <a:p>
          <a:endParaRPr lang="en-US"/>
        </a:p>
      </dgm:t>
    </dgm:pt>
    <dgm:pt modelId="{5001F03D-FCC8-40F7-8191-0B99378509D2}" type="sibTrans" cxnId="{C909DB57-B571-43DE-B5C4-BA64DF4D8392}">
      <dgm:prSet/>
      <dgm:spPr/>
      <dgm:t>
        <a:bodyPr/>
        <a:lstStyle/>
        <a:p>
          <a:endParaRPr lang="en-US"/>
        </a:p>
      </dgm:t>
    </dgm:pt>
    <dgm:pt modelId="{7F57C6B2-378F-4F4E-9C57-62E54ECB86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Enterprise-Grade Protection</a:t>
          </a:r>
        </a:p>
      </dgm:t>
    </dgm:pt>
    <dgm:pt modelId="{13FD098C-34C6-4924-B6AB-E0E8DF306724}" type="parTrans" cxnId="{C68A87E8-181F-46E9-B04B-375C921B2912}">
      <dgm:prSet/>
      <dgm:spPr/>
      <dgm:t>
        <a:bodyPr/>
        <a:lstStyle/>
        <a:p>
          <a:endParaRPr lang="en-US"/>
        </a:p>
      </dgm:t>
    </dgm:pt>
    <dgm:pt modelId="{F542CB8F-6F84-4C4F-850E-1834029F27B2}" type="sibTrans" cxnId="{C68A87E8-181F-46E9-B04B-375C921B2912}">
      <dgm:prSet/>
      <dgm:spPr/>
      <dgm:t>
        <a:bodyPr/>
        <a:lstStyle/>
        <a:p>
          <a:endParaRPr lang="en-US"/>
        </a:p>
      </dgm:t>
    </dgm:pt>
    <dgm:pt modelId="{AB56393E-434A-4753-A0F0-09C05CF835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Role-Based Access Control (RBAC)</a:t>
          </a:r>
        </a:p>
      </dgm:t>
    </dgm:pt>
    <dgm:pt modelId="{D500DE3C-204B-40BE-B646-E11E8C5E6BB9}" type="parTrans" cxnId="{AE6926EB-C5B7-4120-BDE8-0E2BEFE59F45}">
      <dgm:prSet/>
      <dgm:spPr/>
      <dgm:t>
        <a:bodyPr/>
        <a:lstStyle/>
        <a:p>
          <a:endParaRPr lang="en-US"/>
        </a:p>
      </dgm:t>
    </dgm:pt>
    <dgm:pt modelId="{BA6B96FD-C83B-410E-8213-8734F67437EF}" type="sibTrans" cxnId="{AE6926EB-C5B7-4120-BDE8-0E2BEFE59F45}">
      <dgm:prSet/>
      <dgm:spPr/>
      <dgm:t>
        <a:bodyPr/>
        <a:lstStyle/>
        <a:p>
          <a:endParaRPr lang="en-US"/>
        </a:p>
      </dgm:t>
    </dgm:pt>
    <dgm:pt modelId="{D1EEE14D-371C-4244-B4E6-068A9CB9D0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AI-Driven Security</a:t>
          </a:r>
        </a:p>
      </dgm:t>
    </dgm:pt>
    <dgm:pt modelId="{0A90003F-3405-4C40-B2DE-857050A96B42}" type="parTrans" cxnId="{51FDEC09-3A4D-4474-A5A8-C94C9A3C047E}">
      <dgm:prSet/>
      <dgm:spPr/>
      <dgm:t>
        <a:bodyPr/>
        <a:lstStyle/>
        <a:p>
          <a:endParaRPr lang="en-US"/>
        </a:p>
      </dgm:t>
    </dgm:pt>
    <dgm:pt modelId="{0F79B63B-A47F-49CB-9B49-807297043649}" type="sibTrans" cxnId="{51FDEC09-3A4D-4474-A5A8-C94C9A3C047E}">
      <dgm:prSet/>
      <dgm:spPr/>
      <dgm:t>
        <a:bodyPr/>
        <a:lstStyle/>
        <a:p>
          <a:endParaRPr lang="en-US"/>
        </a:p>
      </dgm:t>
    </dgm:pt>
    <dgm:pt modelId="{9BBB104D-744B-44B8-8A0C-A1B064BF62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Automated Maintenance</a:t>
          </a:r>
        </a:p>
      </dgm:t>
    </dgm:pt>
    <dgm:pt modelId="{6E6200D3-1DAA-41F0-898E-9045033CB0AB}" type="parTrans" cxnId="{C6A124AF-4203-48AA-96C3-AD931C36B3B4}">
      <dgm:prSet/>
      <dgm:spPr/>
      <dgm:t>
        <a:bodyPr/>
        <a:lstStyle/>
        <a:p>
          <a:endParaRPr lang="en-US"/>
        </a:p>
      </dgm:t>
    </dgm:pt>
    <dgm:pt modelId="{CB1FA1F3-99E0-4117-BF5B-2D9911CBC46D}" type="sibTrans" cxnId="{C6A124AF-4203-48AA-96C3-AD931C36B3B4}">
      <dgm:prSet/>
      <dgm:spPr/>
      <dgm:t>
        <a:bodyPr/>
        <a:lstStyle/>
        <a:p>
          <a:endParaRPr lang="en-US"/>
        </a:p>
      </dgm:t>
    </dgm:pt>
    <dgm:pt modelId="{72217579-AC63-4B52-9ED9-B7145DF06D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/>
            <a:t>Enterprise-Grade Apps: Supports scalable, cloud-native applications.</a:t>
          </a:r>
          <a:endParaRPr lang="en-US"/>
        </a:p>
      </dgm:t>
    </dgm:pt>
    <dgm:pt modelId="{5408FC30-8E16-445C-962B-61C7C367D096}" type="parTrans" cxnId="{21E4B276-7AC1-40EF-852A-8644849AF966}">
      <dgm:prSet/>
      <dgm:spPr/>
      <dgm:t>
        <a:bodyPr/>
        <a:lstStyle/>
        <a:p>
          <a:endParaRPr lang="en-US"/>
        </a:p>
      </dgm:t>
    </dgm:pt>
    <dgm:pt modelId="{81132E2C-B2ED-456D-82F6-C626204107DA}" type="sibTrans" cxnId="{21E4B276-7AC1-40EF-852A-8644849AF966}">
      <dgm:prSet/>
      <dgm:spPr/>
      <dgm:t>
        <a:bodyPr/>
        <a:lstStyle/>
        <a:p>
          <a:endParaRPr lang="en-US"/>
        </a:p>
      </dgm:t>
    </dgm:pt>
    <dgm:pt modelId="{04A1EC41-84B8-436A-B6C1-8CAA575A09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Scalability</a:t>
          </a:r>
        </a:p>
      </dgm:t>
    </dgm:pt>
    <dgm:pt modelId="{AE970995-A356-475E-9FB0-0A7B80990FE8}" type="parTrans" cxnId="{57C9BE62-85BF-4F8B-BA75-9D5A91F6E218}">
      <dgm:prSet/>
      <dgm:spPr/>
      <dgm:t>
        <a:bodyPr/>
        <a:lstStyle/>
        <a:p>
          <a:endParaRPr lang="en-US"/>
        </a:p>
      </dgm:t>
    </dgm:pt>
    <dgm:pt modelId="{6BE4F54D-A8FE-4EC6-A9A3-B910666122DC}" type="sibTrans" cxnId="{57C9BE62-85BF-4F8B-BA75-9D5A91F6E218}">
      <dgm:prSet/>
      <dgm:spPr/>
      <dgm:t>
        <a:bodyPr/>
        <a:lstStyle/>
        <a:p>
          <a:endParaRPr lang="en-US"/>
        </a:p>
      </dgm:t>
    </dgm:pt>
    <dgm:pt modelId="{A8733927-05F5-40AE-9C38-9C14ECA7F2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Auto-Scaling</a:t>
          </a:r>
        </a:p>
      </dgm:t>
    </dgm:pt>
    <dgm:pt modelId="{B482E92D-047D-421A-AFBD-38CF324B3B5D}" type="parTrans" cxnId="{5237C987-2D67-4F3B-8A2E-1EC64EAB87DA}">
      <dgm:prSet/>
      <dgm:spPr/>
      <dgm:t>
        <a:bodyPr/>
        <a:lstStyle/>
        <a:p>
          <a:endParaRPr lang="en-US"/>
        </a:p>
      </dgm:t>
    </dgm:pt>
    <dgm:pt modelId="{EA0632AA-DB43-4FF5-AFF3-DFB8ABDD402A}" type="sibTrans" cxnId="{5237C987-2D67-4F3B-8A2E-1EC64EAB87DA}">
      <dgm:prSet/>
      <dgm:spPr/>
      <dgm:t>
        <a:bodyPr/>
        <a:lstStyle/>
        <a:p>
          <a:endParaRPr lang="en-US"/>
        </a:p>
      </dgm:t>
    </dgm:pt>
    <dgm:pt modelId="{F3E8F772-4C27-414F-8D98-F44E1F7EC2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Serverless Efficiency</a:t>
          </a:r>
        </a:p>
      </dgm:t>
    </dgm:pt>
    <dgm:pt modelId="{A6A31EFA-F00A-4B6E-A9CC-E1CD4FFD7DBB}" type="parTrans" cxnId="{59B28D11-C110-45E8-87DC-1638163F6C42}">
      <dgm:prSet/>
      <dgm:spPr/>
      <dgm:t>
        <a:bodyPr/>
        <a:lstStyle/>
        <a:p>
          <a:endParaRPr lang="en-US"/>
        </a:p>
      </dgm:t>
    </dgm:pt>
    <dgm:pt modelId="{0A16FE2F-5515-4407-9A3D-5ECF98B403EA}" type="sibTrans" cxnId="{59B28D11-C110-45E8-87DC-1638163F6C42}">
      <dgm:prSet/>
      <dgm:spPr/>
      <dgm:t>
        <a:bodyPr/>
        <a:lstStyle/>
        <a:p>
          <a:endParaRPr lang="en-US"/>
        </a:p>
      </dgm:t>
    </dgm:pt>
    <dgm:pt modelId="{B5D94D52-488D-4040-873F-68F0EEF0CF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Multi-Cloud &amp; On-Prem​.</a:t>
          </a:r>
        </a:p>
      </dgm:t>
    </dgm:pt>
    <dgm:pt modelId="{5AAF3DDD-5C7A-4CFE-B4B1-B8FE1213F548}" type="parTrans" cxnId="{2F315071-BE55-4C46-9EBC-38B3BCAE7EFB}">
      <dgm:prSet/>
      <dgm:spPr/>
      <dgm:t>
        <a:bodyPr/>
        <a:lstStyle/>
        <a:p>
          <a:endParaRPr lang="en-US"/>
        </a:p>
      </dgm:t>
    </dgm:pt>
    <dgm:pt modelId="{3544158D-A376-4585-A721-8FFA295578F5}" type="sibTrans" cxnId="{2F315071-BE55-4C46-9EBC-38B3BCAE7EFB}">
      <dgm:prSet/>
      <dgm:spPr/>
      <dgm:t>
        <a:bodyPr/>
        <a:lstStyle/>
        <a:p>
          <a:endParaRPr lang="en-US"/>
        </a:p>
      </dgm:t>
    </dgm:pt>
    <dgm:pt modelId="{D9206D6E-8BE0-4FF6-A6E7-B487FF874B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Develop applications 7x faster with reusable components.</a:t>
          </a:r>
        </a:p>
      </dgm:t>
    </dgm:pt>
    <dgm:pt modelId="{913E00B9-0E92-4B41-B6AC-E02809D80223}" type="parTrans" cxnId="{A26BE14F-8497-4780-BD14-F5359B462BFA}">
      <dgm:prSet/>
      <dgm:spPr/>
      <dgm:t>
        <a:bodyPr/>
        <a:lstStyle/>
        <a:p>
          <a:endParaRPr lang="en-US"/>
        </a:p>
      </dgm:t>
    </dgm:pt>
    <dgm:pt modelId="{630EF3D3-2ACD-45BB-998D-B091FD6B1107}" type="sibTrans" cxnId="{A26BE14F-8497-4780-BD14-F5359B462BFA}">
      <dgm:prSet/>
      <dgm:spPr/>
      <dgm:t>
        <a:bodyPr/>
        <a:lstStyle/>
        <a:p>
          <a:endParaRPr lang="en-US"/>
        </a:p>
      </dgm:t>
    </dgm:pt>
    <dgm:pt modelId="{1E48A84F-74B4-45AA-B607-C548C2324B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Eliminate Repetitive Coding</a:t>
          </a:r>
        </a:p>
      </dgm:t>
    </dgm:pt>
    <dgm:pt modelId="{6A013A3C-40A4-413A-A906-054D1D0CC56D}" type="parTrans" cxnId="{6D433BC7-F7F6-4F0D-8356-734E5FA6B3C2}">
      <dgm:prSet/>
      <dgm:spPr/>
      <dgm:t>
        <a:bodyPr/>
        <a:lstStyle/>
        <a:p>
          <a:endParaRPr lang="en-US"/>
        </a:p>
      </dgm:t>
    </dgm:pt>
    <dgm:pt modelId="{C75070D0-CC2B-4384-A556-372412F26275}" type="sibTrans" cxnId="{6D433BC7-F7F6-4F0D-8356-734E5FA6B3C2}">
      <dgm:prSet/>
      <dgm:spPr/>
      <dgm:t>
        <a:bodyPr/>
        <a:lstStyle/>
        <a:p>
          <a:endParaRPr lang="en-US"/>
        </a:p>
      </dgm:t>
    </dgm:pt>
    <dgm:pt modelId="{286BB439-E8ED-4784-89F4-4ACC6A7170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Visual Development</a:t>
          </a:r>
        </a:p>
      </dgm:t>
    </dgm:pt>
    <dgm:pt modelId="{0A24E817-D90A-40E2-8EB7-DAC433FEF519}" type="parTrans" cxnId="{AD514964-9B07-4BAD-88B2-E8941DCEA64D}">
      <dgm:prSet/>
      <dgm:spPr/>
      <dgm:t>
        <a:bodyPr/>
        <a:lstStyle/>
        <a:p>
          <a:endParaRPr lang="en-US"/>
        </a:p>
      </dgm:t>
    </dgm:pt>
    <dgm:pt modelId="{055D5F70-0758-44C5-8E3E-6AC02FD8D26F}" type="sibTrans" cxnId="{AD514964-9B07-4BAD-88B2-E8941DCEA64D}">
      <dgm:prSet/>
      <dgm:spPr/>
      <dgm:t>
        <a:bodyPr/>
        <a:lstStyle/>
        <a:p>
          <a:endParaRPr lang="en-US"/>
        </a:p>
      </dgm:t>
    </dgm:pt>
    <dgm:pt modelId="{798A134B-9958-4989-9822-BDE3F538E2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Drag-and-Drop Logic</a:t>
          </a:r>
        </a:p>
      </dgm:t>
    </dgm:pt>
    <dgm:pt modelId="{407DDC47-3C45-4D72-B2DC-90EB78121D9F}" type="parTrans" cxnId="{C2C7C094-8406-47BC-A38D-4CEA0D16541F}">
      <dgm:prSet/>
      <dgm:spPr/>
      <dgm:t>
        <a:bodyPr/>
        <a:lstStyle/>
        <a:p>
          <a:endParaRPr lang="en-US"/>
        </a:p>
      </dgm:t>
    </dgm:pt>
    <dgm:pt modelId="{3ACA4E40-C7D5-4338-966F-8B135E307989}" type="sibTrans" cxnId="{C2C7C094-8406-47BC-A38D-4CEA0D16541F}">
      <dgm:prSet/>
      <dgm:spPr/>
      <dgm:t>
        <a:bodyPr/>
        <a:lstStyle/>
        <a:p>
          <a:endParaRPr lang="en-US"/>
        </a:p>
      </dgm:t>
    </dgm:pt>
    <dgm:pt modelId="{60D92858-5E6F-4753-A260-7DC3FC8B521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/>
            <a:t>The industry recognizes </a:t>
          </a:r>
          <a:r>
            <a:rPr lang="en-US" sz="1400" err="1"/>
            <a:t>OutSystems</a:t>
          </a:r>
          <a:r>
            <a:rPr lang="en-US" sz="1400"/>
            <a:t> as a top-tier development platform.</a:t>
          </a:r>
        </a:p>
      </dgm:t>
    </dgm:pt>
    <dgm:pt modelId="{06EB944C-E99F-4EFD-B675-5E781F38C6FF}" type="parTrans" cxnId="{CA58519C-7BC0-4468-8825-E02F2EA2CF4D}">
      <dgm:prSet/>
      <dgm:spPr/>
      <dgm:t>
        <a:bodyPr/>
        <a:lstStyle/>
        <a:p>
          <a:endParaRPr lang="en-US"/>
        </a:p>
      </dgm:t>
    </dgm:pt>
    <dgm:pt modelId="{131A299E-7125-449E-BEC2-E604A064EA5E}" type="sibTrans" cxnId="{CA58519C-7BC0-4468-8825-E02F2EA2CF4D}">
      <dgm:prSet/>
      <dgm:spPr/>
      <dgm:t>
        <a:bodyPr/>
        <a:lstStyle/>
        <a:p>
          <a:endParaRPr lang="en-US"/>
        </a:p>
      </dgm:t>
    </dgm:pt>
    <dgm:pt modelId="{63CDAD75-BF39-401F-A11B-ECF974EDBA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Trust &amp; Reliable</a:t>
          </a:r>
        </a:p>
      </dgm:t>
    </dgm:pt>
    <dgm:pt modelId="{72E9E9BA-C7A8-439B-BA69-62BDF743F14F}" type="parTrans" cxnId="{6F36C27E-FC79-44D7-BD4D-1C61755CF924}">
      <dgm:prSet/>
      <dgm:spPr/>
      <dgm:t>
        <a:bodyPr/>
        <a:lstStyle/>
        <a:p>
          <a:endParaRPr lang="en-US"/>
        </a:p>
      </dgm:t>
    </dgm:pt>
    <dgm:pt modelId="{9C63B1BC-2AD8-4249-9FD7-F7F7C9A82095}" type="sibTrans" cxnId="{6F36C27E-FC79-44D7-BD4D-1C61755CF924}">
      <dgm:prSet/>
      <dgm:spPr/>
      <dgm:t>
        <a:bodyPr/>
        <a:lstStyle/>
        <a:p>
          <a:endParaRPr lang="en-US"/>
        </a:p>
      </dgm:t>
    </dgm:pt>
    <dgm:pt modelId="{F8A30225-8719-4115-9A36-AFA93F73A85B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OWASP Compliance</a:t>
          </a:r>
        </a:p>
      </dgm:t>
    </dgm:pt>
    <dgm:pt modelId="{BFD9DDB0-6704-45E1-B0BF-15EEA74829FC}" type="parTrans" cxnId="{2B2655CE-7E7F-43F4-9652-051780076BF8}">
      <dgm:prSet/>
      <dgm:spPr/>
      <dgm:t>
        <a:bodyPr/>
        <a:lstStyle/>
        <a:p>
          <a:endParaRPr lang="en-US"/>
        </a:p>
      </dgm:t>
    </dgm:pt>
    <dgm:pt modelId="{B0D9A6FC-B556-4634-A66A-445374632D33}" type="sibTrans" cxnId="{2B2655CE-7E7F-43F4-9652-051780076BF8}">
      <dgm:prSet/>
      <dgm:spPr/>
      <dgm:t>
        <a:bodyPr/>
        <a:lstStyle/>
        <a:p>
          <a:endParaRPr lang="en-US"/>
        </a:p>
      </dgm:t>
    </dgm:pt>
    <dgm:pt modelId="{A40AF168-4149-4437-B69F-C4E9F1FC78CF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Full Security Visibility</a:t>
          </a:r>
        </a:p>
      </dgm:t>
    </dgm:pt>
    <dgm:pt modelId="{7A24F4B2-515F-46A3-BE85-20DC13835354}" type="parTrans" cxnId="{30282D4D-EA00-4F03-B568-31972965C6B9}">
      <dgm:prSet/>
      <dgm:spPr/>
      <dgm:t>
        <a:bodyPr/>
        <a:lstStyle/>
        <a:p>
          <a:endParaRPr lang="en-US"/>
        </a:p>
      </dgm:t>
    </dgm:pt>
    <dgm:pt modelId="{32176D3E-6847-47EC-9B45-AD506BB30BC3}" type="sibTrans" cxnId="{30282D4D-EA00-4F03-B568-31972965C6B9}">
      <dgm:prSet/>
      <dgm:spPr/>
      <dgm:t>
        <a:bodyPr/>
        <a:lstStyle/>
        <a:p>
          <a:endParaRPr lang="en-US"/>
        </a:p>
      </dgm:t>
    </dgm:pt>
    <dgm:pt modelId="{0C868CF1-ACF1-4E4E-A796-772748E6C653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Rapid Deployment</a:t>
          </a:r>
        </a:p>
      </dgm:t>
    </dgm:pt>
    <dgm:pt modelId="{0CF521BF-5FB5-4D40-B4E3-C408DF2A61D8}" type="parTrans" cxnId="{62998E57-2260-4169-A4BA-A04E33A0492E}">
      <dgm:prSet/>
      <dgm:spPr/>
      <dgm:t>
        <a:bodyPr/>
        <a:lstStyle/>
        <a:p>
          <a:endParaRPr lang="en-US"/>
        </a:p>
      </dgm:t>
    </dgm:pt>
    <dgm:pt modelId="{A9C1F6B1-88A3-4371-9DEC-526BF8064F5D}" type="sibTrans" cxnId="{62998E57-2260-4169-A4BA-A04E33A0492E}">
      <dgm:prSet/>
      <dgm:spPr/>
      <dgm:t>
        <a:bodyPr/>
        <a:lstStyle/>
        <a:p>
          <a:endParaRPr lang="en-US"/>
        </a:p>
      </dgm:t>
    </dgm:pt>
    <dgm:pt modelId="{822563B2-F5AD-4E4D-B350-6B05AF919A6C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Strong Community Support</a:t>
          </a:r>
        </a:p>
      </dgm:t>
    </dgm:pt>
    <dgm:pt modelId="{BA426B30-E928-4A7B-A7A5-1DAF732927D9}" type="parTrans" cxnId="{45252A48-07A0-4345-B35F-F8C02DDE16C4}">
      <dgm:prSet/>
      <dgm:spPr/>
      <dgm:t>
        <a:bodyPr/>
        <a:lstStyle/>
        <a:p>
          <a:endParaRPr lang="en-US"/>
        </a:p>
      </dgm:t>
    </dgm:pt>
    <dgm:pt modelId="{E06F0297-C39C-4BA8-804B-1EBD95A4E418}" type="sibTrans" cxnId="{45252A48-07A0-4345-B35F-F8C02DDE16C4}">
      <dgm:prSet/>
      <dgm:spPr/>
      <dgm:t>
        <a:bodyPr/>
        <a:lstStyle/>
        <a:p>
          <a:endParaRPr lang="en-US"/>
        </a:p>
      </dgm:t>
    </dgm:pt>
    <dgm:pt modelId="{51A76DF1-AE14-482C-87F4-CD0F448A1EE8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>
              <a:latin typeface="+mn-lt"/>
            </a:rPr>
            <a:t>Continuous Innovation</a:t>
          </a:r>
        </a:p>
      </dgm:t>
    </dgm:pt>
    <dgm:pt modelId="{4AC0CE66-D9C2-4328-8A91-661D7FF68FF6}" type="parTrans" cxnId="{3B2F2C23-417D-401F-AE16-C021A45D4DE9}">
      <dgm:prSet/>
      <dgm:spPr/>
      <dgm:t>
        <a:bodyPr/>
        <a:lstStyle/>
        <a:p>
          <a:endParaRPr lang="en-US"/>
        </a:p>
      </dgm:t>
    </dgm:pt>
    <dgm:pt modelId="{CCFC175A-0BB8-4632-966E-51B328EF8354}" type="sibTrans" cxnId="{3B2F2C23-417D-401F-AE16-C021A45D4DE9}">
      <dgm:prSet/>
      <dgm:spPr/>
      <dgm:t>
        <a:bodyPr/>
        <a:lstStyle/>
        <a:p>
          <a:endParaRPr lang="en-US"/>
        </a:p>
      </dgm:t>
    </dgm:pt>
    <dgm:pt modelId="{409705AB-3B68-4ADA-A08B-4E0B4D37F6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API Integration</a:t>
          </a:r>
        </a:p>
      </dgm:t>
    </dgm:pt>
    <dgm:pt modelId="{54CD705B-94CF-4D98-A73C-393BBEA99A43}" type="sibTrans" cxnId="{D628A348-9DAB-4C2C-9308-FEBCD50E4AEA}">
      <dgm:prSet/>
      <dgm:spPr/>
      <dgm:t>
        <a:bodyPr/>
        <a:lstStyle/>
        <a:p>
          <a:endParaRPr lang="en-US"/>
        </a:p>
      </dgm:t>
    </dgm:pt>
    <dgm:pt modelId="{A5359C2B-BFAC-4A33-AD72-8B4C5A43888B}" type="parTrans" cxnId="{D628A348-9DAB-4C2C-9308-FEBCD50E4AEA}">
      <dgm:prSet/>
      <dgm:spPr/>
      <dgm:t>
        <a:bodyPr/>
        <a:lstStyle/>
        <a:p>
          <a:endParaRPr lang="en-US"/>
        </a:p>
      </dgm:t>
    </dgm:pt>
    <dgm:pt modelId="{66700BC6-5258-4EF0-A641-27D3DDF07A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Direct Database Access</a:t>
          </a:r>
        </a:p>
      </dgm:t>
    </dgm:pt>
    <dgm:pt modelId="{719FDF0B-8050-4329-842E-9F01780D1B5A}" type="sibTrans" cxnId="{D1956BE4-5028-441A-AB0E-423E8B266F29}">
      <dgm:prSet/>
      <dgm:spPr/>
      <dgm:t>
        <a:bodyPr/>
        <a:lstStyle/>
        <a:p>
          <a:endParaRPr lang="en-US"/>
        </a:p>
      </dgm:t>
    </dgm:pt>
    <dgm:pt modelId="{D36AF395-1699-45EE-A913-31134659AD12}" type="parTrans" cxnId="{D1956BE4-5028-441A-AB0E-423E8B266F29}">
      <dgm:prSet/>
      <dgm:spPr/>
      <dgm:t>
        <a:bodyPr/>
        <a:lstStyle/>
        <a:p>
          <a:endParaRPr lang="en-US"/>
        </a:p>
      </dgm:t>
    </dgm:pt>
    <dgm:pt modelId="{510CBD3A-0C91-4DEA-BE36-F4B5A78C826B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0">
              <a:latin typeface="+mn-lt"/>
            </a:rPr>
            <a:t>Custom Connectors</a:t>
          </a:r>
          <a:endParaRPr lang="en-US" sz="3600" b="0">
            <a:latin typeface="+mn-lt"/>
          </a:endParaRPr>
        </a:p>
      </dgm:t>
    </dgm:pt>
    <dgm:pt modelId="{A35F2980-8749-4E10-BDF2-B353D8F0F799}" type="sibTrans" cxnId="{CCAF75F1-CF44-4346-8874-93F67BFB2C07}">
      <dgm:prSet/>
      <dgm:spPr/>
      <dgm:t>
        <a:bodyPr/>
        <a:lstStyle/>
        <a:p>
          <a:endParaRPr lang="en-US"/>
        </a:p>
      </dgm:t>
    </dgm:pt>
    <dgm:pt modelId="{03761D3B-EFB3-46A7-99B0-46F0F0184867}" type="parTrans" cxnId="{CCAF75F1-CF44-4346-8874-93F67BFB2C07}">
      <dgm:prSet/>
      <dgm:spPr/>
      <dgm:t>
        <a:bodyPr/>
        <a:lstStyle/>
        <a:p>
          <a:endParaRPr lang="en-US"/>
        </a:p>
      </dgm:t>
    </dgm:pt>
    <dgm:pt modelId="{CF95C64C-7BAF-4093-9ECC-D90BE1008BDC}" type="pres">
      <dgm:prSet presAssocID="{9113F9C2-5DF8-44DF-9092-3BCE8AACC4F8}" presName="root" presStyleCnt="0">
        <dgm:presLayoutVars>
          <dgm:dir/>
          <dgm:resizeHandles val="exact"/>
        </dgm:presLayoutVars>
      </dgm:prSet>
      <dgm:spPr/>
    </dgm:pt>
    <dgm:pt modelId="{AA457B9C-4318-4ACD-8DAF-BF8A9B883718}" type="pres">
      <dgm:prSet presAssocID="{9C981BAF-8323-44B6-BCC7-443933A5CA0C}" presName="compNode" presStyleCnt="0"/>
      <dgm:spPr/>
    </dgm:pt>
    <dgm:pt modelId="{8F6DA07B-08E4-4074-B035-79CA38717B71}" type="pres">
      <dgm:prSet presAssocID="{9C981BAF-8323-44B6-BCC7-443933A5CA0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3ED830-3F3C-4FDD-9BE5-282509BF8FF3}" type="pres">
      <dgm:prSet presAssocID="{9C981BAF-8323-44B6-BCC7-443933A5CA0C}" presName="iconSpace" presStyleCnt="0"/>
      <dgm:spPr/>
    </dgm:pt>
    <dgm:pt modelId="{96853E48-B00D-4CC3-ADD7-AEA6E82878C6}" type="pres">
      <dgm:prSet presAssocID="{9C981BAF-8323-44B6-BCC7-443933A5CA0C}" presName="parTx" presStyleLbl="revTx" presStyleIdx="0" presStyleCnt="10">
        <dgm:presLayoutVars>
          <dgm:chMax val="0"/>
          <dgm:chPref val="0"/>
        </dgm:presLayoutVars>
      </dgm:prSet>
      <dgm:spPr/>
    </dgm:pt>
    <dgm:pt modelId="{7E780448-6672-4B1B-A6DC-ECF315D6E99E}" type="pres">
      <dgm:prSet presAssocID="{9C981BAF-8323-44B6-BCC7-443933A5CA0C}" presName="txSpace" presStyleCnt="0"/>
      <dgm:spPr/>
    </dgm:pt>
    <dgm:pt modelId="{AF592198-A6D2-4315-B5F4-1C4FF977F1A9}" type="pres">
      <dgm:prSet presAssocID="{9C981BAF-8323-44B6-BCC7-443933A5CA0C}" presName="desTx" presStyleLbl="revTx" presStyleIdx="1" presStyleCnt="10">
        <dgm:presLayoutVars/>
      </dgm:prSet>
      <dgm:spPr/>
    </dgm:pt>
    <dgm:pt modelId="{DE9EBF79-B258-4C37-9A8E-360FAA707666}" type="pres">
      <dgm:prSet presAssocID="{E1FD0E3A-8FEA-4F67-9D2E-7E55E20D1007}" presName="sibTrans" presStyleCnt="0"/>
      <dgm:spPr/>
    </dgm:pt>
    <dgm:pt modelId="{9E140210-209C-454E-9C70-160AEC21A491}" type="pres">
      <dgm:prSet presAssocID="{CE30C0B8-FB5F-4BA5-8AC5-BF1A8080F15F}" presName="compNode" presStyleCnt="0"/>
      <dgm:spPr/>
    </dgm:pt>
    <dgm:pt modelId="{D06F7621-61BC-461D-BBA8-6650F9B6A4FF}" type="pres">
      <dgm:prSet presAssocID="{CE30C0B8-FB5F-4BA5-8AC5-BF1A8080F15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B4F3D327-9B48-46E2-8E37-44D65098D513}" type="pres">
      <dgm:prSet presAssocID="{CE30C0B8-FB5F-4BA5-8AC5-BF1A8080F15F}" presName="iconSpace" presStyleCnt="0"/>
      <dgm:spPr/>
    </dgm:pt>
    <dgm:pt modelId="{98CF17E4-1FC0-42E1-9B27-679EE1A528FA}" type="pres">
      <dgm:prSet presAssocID="{CE30C0B8-FB5F-4BA5-8AC5-BF1A8080F15F}" presName="parTx" presStyleLbl="revTx" presStyleIdx="2" presStyleCnt="10">
        <dgm:presLayoutVars>
          <dgm:chMax val="0"/>
          <dgm:chPref val="0"/>
        </dgm:presLayoutVars>
      </dgm:prSet>
      <dgm:spPr/>
    </dgm:pt>
    <dgm:pt modelId="{AB32781A-62DB-4B96-8DEE-7EEDCD2E8E26}" type="pres">
      <dgm:prSet presAssocID="{CE30C0B8-FB5F-4BA5-8AC5-BF1A8080F15F}" presName="txSpace" presStyleCnt="0"/>
      <dgm:spPr/>
    </dgm:pt>
    <dgm:pt modelId="{EF2C5626-E1A0-45CE-BCE2-874B47075608}" type="pres">
      <dgm:prSet presAssocID="{CE30C0B8-FB5F-4BA5-8AC5-BF1A8080F15F}" presName="desTx" presStyleLbl="revTx" presStyleIdx="3" presStyleCnt="10" custScaleY="107802" custLinFactNeighborX="-450" custLinFactNeighborY="11439">
        <dgm:presLayoutVars/>
      </dgm:prSet>
      <dgm:spPr/>
    </dgm:pt>
    <dgm:pt modelId="{A0CF0CE7-64D5-48F4-8289-6D794F1981E2}" type="pres">
      <dgm:prSet presAssocID="{5001F03D-FCC8-40F7-8191-0B99378509D2}" presName="sibTrans" presStyleCnt="0"/>
      <dgm:spPr/>
    </dgm:pt>
    <dgm:pt modelId="{55270522-CC6D-4249-A7EF-A489FFB105B8}" type="pres">
      <dgm:prSet presAssocID="{72217579-AC63-4B52-9ED9-B7145DF06D8C}" presName="compNode" presStyleCnt="0"/>
      <dgm:spPr/>
    </dgm:pt>
    <dgm:pt modelId="{89B9043A-0074-49B7-81FF-374F09732060}" type="pres">
      <dgm:prSet presAssocID="{72217579-AC63-4B52-9ED9-B7145DF06D8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CFA228D-740E-4B61-9B4B-846484A872CB}" type="pres">
      <dgm:prSet presAssocID="{72217579-AC63-4B52-9ED9-B7145DF06D8C}" presName="iconSpace" presStyleCnt="0"/>
      <dgm:spPr/>
    </dgm:pt>
    <dgm:pt modelId="{54EA68A9-E7CC-441C-A470-AD75622F068A}" type="pres">
      <dgm:prSet presAssocID="{72217579-AC63-4B52-9ED9-B7145DF06D8C}" presName="parTx" presStyleLbl="revTx" presStyleIdx="4" presStyleCnt="10">
        <dgm:presLayoutVars>
          <dgm:chMax val="0"/>
          <dgm:chPref val="0"/>
        </dgm:presLayoutVars>
      </dgm:prSet>
      <dgm:spPr/>
    </dgm:pt>
    <dgm:pt modelId="{AAF0A7BB-5EE9-4C12-A05F-AE34114C16DA}" type="pres">
      <dgm:prSet presAssocID="{72217579-AC63-4B52-9ED9-B7145DF06D8C}" presName="txSpace" presStyleCnt="0"/>
      <dgm:spPr/>
    </dgm:pt>
    <dgm:pt modelId="{645A9357-311D-4C4A-B7CA-700966DD7A92}" type="pres">
      <dgm:prSet presAssocID="{72217579-AC63-4B52-9ED9-B7145DF06D8C}" presName="desTx" presStyleLbl="revTx" presStyleIdx="5" presStyleCnt="10">
        <dgm:presLayoutVars/>
      </dgm:prSet>
      <dgm:spPr/>
    </dgm:pt>
    <dgm:pt modelId="{929ADC63-8465-43A6-BE1E-079F768A8359}" type="pres">
      <dgm:prSet presAssocID="{81132E2C-B2ED-456D-82F6-C626204107DA}" presName="sibTrans" presStyleCnt="0"/>
      <dgm:spPr/>
    </dgm:pt>
    <dgm:pt modelId="{90AF13EE-1333-490F-A33B-CFD68F9A442D}" type="pres">
      <dgm:prSet presAssocID="{D9206D6E-8BE0-4FF6-A6E7-B487FF874BCA}" presName="compNode" presStyleCnt="0"/>
      <dgm:spPr/>
    </dgm:pt>
    <dgm:pt modelId="{FA084B21-1B63-440A-A124-80BD0D164D12}" type="pres">
      <dgm:prSet presAssocID="{D9206D6E-8BE0-4FF6-A6E7-B487FF874B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5CF9F20-686F-4DB3-AB6D-41CC26D9270A}" type="pres">
      <dgm:prSet presAssocID="{D9206D6E-8BE0-4FF6-A6E7-B487FF874BCA}" presName="iconSpace" presStyleCnt="0"/>
      <dgm:spPr/>
    </dgm:pt>
    <dgm:pt modelId="{F9107921-0C03-4327-A896-12CD914605BA}" type="pres">
      <dgm:prSet presAssocID="{D9206D6E-8BE0-4FF6-A6E7-B487FF874BCA}" presName="parTx" presStyleLbl="revTx" presStyleIdx="6" presStyleCnt="10">
        <dgm:presLayoutVars>
          <dgm:chMax val="0"/>
          <dgm:chPref val="0"/>
        </dgm:presLayoutVars>
      </dgm:prSet>
      <dgm:spPr/>
    </dgm:pt>
    <dgm:pt modelId="{7BF5C67F-65BA-4C11-907B-41F6E1F75E2B}" type="pres">
      <dgm:prSet presAssocID="{D9206D6E-8BE0-4FF6-A6E7-B487FF874BCA}" presName="txSpace" presStyleCnt="0"/>
      <dgm:spPr/>
    </dgm:pt>
    <dgm:pt modelId="{218311CB-8C64-491C-8A39-007051850A3B}" type="pres">
      <dgm:prSet presAssocID="{D9206D6E-8BE0-4FF6-A6E7-B487FF874BCA}" presName="desTx" presStyleLbl="revTx" presStyleIdx="7" presStyleCnt="10">
        <dgm:presLayoutVars/>
      </dgm:prSet>
      <dgm:spPr/>
    </dgm:pt>
    <dgm:pt modelId="{C41902DD-D0EC-459A-80AA-11D41D9A47A6}" type="pres">
      <dgm:prSet presAssocID="{630EF3D3-2ACD-45BB-998D-B091FD6B1107}" presName="sibTrans" presStyleCnt="0"/>
      <dgm:spPr/>
    </dgm:pt>
    <dgm:pt modelId="{F1EC2C1E-92C7-4778-9388-7AD91B01ADBE}" type="pres">
      <dgm:prSet presAssocID="{60D92858-5E6F-4753-A260-7DC3FC8B521B}" presName="compNode" presStyleCnt="0"/>
      <dgm:spPr/>
    </dgm:pt>
    <dgm:pt modelId="{2D82F893-E1A3-45B9-814B-3951D9A05A2B}" type="pres">
      <dgm:prSet presAssocID="{60D92858-5E6F-4753-A260-7DC3FC8B521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8232E852-EE42-415A-95CB-8B02B3E4540D}" type="pres">
      <dgm:prSet presAssocID="{60D92858-5E6F-4753-A260-7DC3FC8B521B}" presName="iconSpace" presStyleCnt="0"/>
      <dgm:spPr/>
    </dgm:pt>
    <dgm:pt modelId="{24E5482D-21F3-4531-97F2-34391528697A}" type="pres">
      <dgm:prSet presAssocID="{60D92858-5E6F-4753-A260-7DC3FC8B521B}" presName="parTx" presStyleLbl="revTx" presStyleIdx="8" presStyleCnt="10">
        <dgm:presLayoutVars>
          <dgm:chMax val="0"/>
          <dgm:chPref val="0"/>
        </dgm:presLayoutVars>
      </dgm:prSet>
      <dgm:spPr/>
    </dgm:pt>
    <dgm:pt modelId="{99622D0F-8F83-4BE2-8E97-12E0BC0B9DCC}" type="pres">
      <dgm:prSet presAssocID="{60D92858-5E6F-4753-A260-7DC3FC8B521B}" presName="txSpace" presStyleCnt="0"/>
      <dgm:spPr/>
    </dgm:pt>
    <dgm:pt modelId="{F2D21388-8887-4AC6-A9E9-059AAFBECD5B}" type="pres">
      <dgm:prSet presAssocID="{60D92858-5E6F-4753-A260-7DC3FC8B521B}" presName="desTx" presStyleLbl="revTx" presStyleIdx="9" presStyleCnt="10">
        <dgm:presLayoutVars/>
      </dgm:prSet>
      <dgm:spPr/>
    </dgm:pt>
  </dgm:ptLst>
  <dgm:cxnLst>
    <dgm:cxn modelId="{A3BCE709-AF33-40FA-A12F-5561E0AA09E9}" type="presOf" srcId="{51A76DF1-AE14-482C-87F4-CD0F448A1EE8}" destId="{F2D21388-8887-4AC6-A9E9-059AAFBECD5B}" srcOrd="0" destOrd="1" presId="urn:microsoft.com/office/officeart/2018/2/layout/IconLabelDescriptionList"/>
    <dgm:cxn modelId="{51FDEC09-3A4D-4474-A5A8-C94C9A3C047E}" srcId="{CE30C0B8-FB5F-4BA5-8AC5-BF1A8080F15F}" destId="{D1EEE14D-371C-4244-B4E6-068A9CB9D02F}" srcOrd="2" destOrd="0" parTransId="{0A90003F-3405-4C40-B2DE-857050A96B42}" sibTransId="{0F79B63B-A47F-49CB-9B49-807297043649}"/>
    <dgm:cxn modelId="{59B28D11-C110-45E8-87DC-1638163F6C42}" srcId="{72217579-AC63-4B52-9ED9-B7145DF06D8C}" destId="{F3E8F772-4C27-414F-8D98-F44E1F7EC295}" srcOrd="2" destOrd="0" parTransId="{A6A31EFA-F00A-4B6E-A9CC-E1CD4FFD7DBB}" sibTransId="{0A16FE2F-5515-4407-9A3D-5ECF98B403EA}"/>
    <dgm:cxn modelId="{B1A12912-BF5B-4E9B-87DC-EF33C4937A2D}" type="presOf" srcId="{D1EEE14D-371C-4244-B4E6-068A9CB9D02F}" destId="{EF2C5626-E1A0-45CE-BCE2-874B47075608}" srcOrd="0" destOrd="2" presId="urn:microsoft.com/office/officeart/2018/2/layout/IconLabelDescriptionList"/>
    <dgm:cxn modelId="{AA5C2F18-ADCC-452F-8DF5-FDE72FBF252D}" type="presOf" srcId="{72217579-AC63-4B52-9ED9-B7145DF06D8C}" destId="{54EA68A9-E7CC-441C-A470-AD75622F068A}" srcOrd="0" destOrd="0" presId="urn:microsoft.com/office/officeart/2018/2/layout/IconLabelDescriptionList"/>
    <dgm:cxn modelId="{58FCAD18-E4C9-4BAC-8CA0-FADB44E25389}" type="presOf" srcId="{0C868CF1-ACF1-4E4E-A796-772748E6C653}" destId="{218311CB-8C64-491C-8A39-007051850A3B}" srcOrd="0" destOrd="3" presId="urn:microsoft.com/office/officeart/2018/2/layout/IconLabelDescriptionList"/>
    <dgm:cxn modelId="{5EC14820-5E27-4D55-8501-A3D8D08031F8}" type="presOf" srcId="{286BB439-E8ED-4784-89F4-4ACC6A71709C}" destId="{218311CB-8C64-491C-8A39-007051850A3B}" srcOrd="0" destOrd="1" presId="urn:microsoft.com/office/officeart/2018/2/layout/IconLabelDescriptionList"/>
    <dgm:cxn modelId="{3B2F2C23-417D-401F-AE16-C021A45D4DE9}" srcId="{60D92858-5E6F-4753-A260-7DC3FC8B521B}" destId="{51A76DF1-AE14-482C-87F4-CD0F448A1EE8}" srcOrd="1" destOrd="0" parTransId="{4AC0CE66-D9C2-4328-8A91-661D7FF68FF6}" sibTransId="{CCFC175A-0BB8-4632-966E-51B328EF8354}"/>
    <dgm:cxn modelId="{BFC73E2E-194B-439F-A5CB-9C4CCFAF9584}" type="presOf" srcId="{CE30C0B8-FB5F-4BA5-8AC5-BF1A8080F15F}" destId="{98CF17E4-1FC0-42E1-9B27-679EE1A528FA}" srcOrd="0" destOrd="0" presId="urn:microsoft.com/office/officeart/2018/2/layout/IconLabelDescriptionList"/>
    <dgm:cxn modelId="{DBA64B30-ACF9-455B-B539-50A927042362}" type="presOf" srcId="{AB56393E-434A-4753-A0F0-09C05CF835E0}" destId="{EF2C5626-E1A0-45CE-BCE2-874B47075608}" srcOrd="0" destOrd="1" presId="urn:microsoft.com/office/officeart/2018/2/layout/IconLabelDescriptionList"/>
    <dgm:cxn modelId="{5000C03A-E313-40E4-8C30-C8838AAEDC9B}" type="presOf" srcId="{A8733927-05F5-40AE-9C38-9C14ECA7F2C1}" destId="{645A9357-311D-4C4A-B7CA-700966DD7A92}" srcOrd="0" destOrd="1" presId="urn:microsoft.com/office/officeart/2018/2/layout/IconLabelDescriptionList"/>
    <dgm:cxn modelId="{6623625F-CB5E-4DE4-843A-2ABE829D50C9}" type="presOf" srcId="{04A1EC41-84B8-436A-B6C1-8CAA575A09D7}" destId="{645A9357-311D-4C4A-B7CA-700966DD7A92}" srcOrd="0" destOrd="0" presId="urn:microsoft.com/office/officeart/2018/2/layout/IconLabelDescriptionList"/>
    <dgm:cxn modelId="{340A5261-1397-483A-A681-39B4301BFDED}" type="presOf" srcId="{F3E8F772-4C27-414F-8D98-F44E1F7EC295}" destId="{645A9357-311D-4C4A-B7CA-700966DD7A92}" srcOrd="0" destOrd="2" presId="urn:microsoft.com/office/officeart/2018/2/layout/IconLabelDescriptionList"/>
    <dgm:cxn modelId="{57C9BE62-85BF-4F8B-BA75-9D5A91F6E218}" srcId="{72217579-AC63-4B52-9ED9-B7145DF06D8C}" destId="{04A1EC41-84B8-436A-B6C1-8CAA575A09D7}" srcOrd="0" destOrd="0" parTransId="{AE970995-A356-475E-9FB0-0A7B80990FE8}" sibTransId="{6BE4F54D-A8FE-4EC6-A9A3-B910666122DC}"/>
    <dgm:cxn modelId="{AD514964-9B07-4BAD-88B2-E8941DCEA64D}" srcId="{D9206D6E-8BE0-4FF6-A6E7-B487FF874BCA}" destId="{286BB439-E8ED-4784-89F4-4ACC6A71709C}" srcOrd="1" destOrd="0" parTransId="{0A24E817-D90A-40E2-8EB7-DAC433FEF519}" sibTransId="{055D5F70-0758-44C5-8E3E-6AC02FD8D26F}"/>
    <dgm:cxn modelId="{E08EEF65-C887-40FE-AA3A-40B9C488CBBB}" type="presOf" srcId="{66700BC6-5258-4EF0-A641-27D3DDF07A73}" destId="{AF592198-A6D2-4315-B5F4-1C4FF977F1A9}" srcOrd="0" destOrd="2" presId="urn:microsoft.com/office/officeart/2018/2/layout/IconLabelDescriptionList"/>
    <dgm:cxn modelId="{45252A48-07A0-4345-B35F-F8C02DDE16C4}" srcId="{60D92858-5E6F-4753-A260-7DC3FC8B521B}" destId="{822563B2-F5AD-4E4D-B350-6B05AF919A6C}" srcOrd="2" destOrd="0" parTransId="{BA426B30-E928-4A7B-A7A5-1DAF732927D9}" sibTransId="{E06F0297-C39C-4BA8-804B-1EBD95A4E418}"/>
    <dgm:cxn modelId="{D628A348-9DAB-4C2C-9308-FEBCD50E4AEA}" srcId="{9C981BAF-8323-44B6-BCC7-443933A5CA0C}" destId="{409705AB-3B68-4ADA-A08B-4E0B4D37F6A0}" srcOrd="1" destOrd="0" parTransId="{A5359C2B-BFAC-4A33-AD72-8B4C5A43888B}" sibTransId="{54CD705B-94CF-4D98-A73C-393BBEA99A43}"/>
    <dgm:cxn modelId="{30282D4D-EA00-4F03-B568-31972965C6B9}" srcId="{CE30C0B8-FB5F-4BA5-8AC5-BF1A8080F15F}" destId="{A40AF168-4149-4437-B69F-C4E9F1FC78CF}" srcOrd="4" destOrd="0" parTransId="{7A24F4B2-515F-46A3-BE85-20DC13835354}" sibTransId="{32176D3E-6847-47EC-9B45-AD506BB30BC3}"/>
    <dgm:cxn modelId="{A26BE14F-8497-4780-BD14-F5359B462BFA}" srcId="{9113F9C2-5DF8-44DF-9092-3BCE8AACC4F8}" destId="{D9206D6E-8BE0-4FF6-A6E7-B487FF874BCA}" srcOrd="3" destOrd="0" parTransId="{913E00B9-0E92-4B41-B6AC-E02809D80223}" sibTransId="{630EF3D3-2ACD-45BB-998D-B091FD6B1107}"/>
    <dgm:cxn modelId="{2F315071-BE55-4C46-9EBC-38B3BCAE7EFB}" srcId="{72217579-AC63-4B52-9ED9-B7145DF06D8C}" destId="{B5D94D52-488D-4040-873F-68F0EEF0CFC7}" srcOrd="3" destOrd="0" parTransId="{5AAF3DDD-5C7A-4CFE-B4B1-B8FE1213F548}" sibTransId="{3544158D-A376-4585-A721-8FFA295578F5}"/>
    <dgm:cxn modelId="{ACBB8572-1331-40CA-824B-3F69231F81D1}" type="presOf" srcId="{9113F9C2-5DF8-44DF-9092-3BCE8AACC4F8}" destId="{CF95C64C-7BAF-4093-9ECC-D90BE1008BDC}" srcOrd="0" destOrd="0" presId="urn:microsoft.com/office/officeart/2018/2/layout/IconLabelDescriptionList"/>
    <dgm:cxn modelId="{C6615A74-2953-4834-8AD3-8378D5B13040}" type="presOf" srcId="{409705AB-3B68-4ADA-A08B-4E0B4D37F6A0}" destId="{AF592198-A6D2-4315-B5F4-1C4FF977F1A9}" srcOrd="0" destOrd="1" presId="urn:microsoft.com/office/officeart/2018/2/layout/IconLabelDescriptionList"/>
    <dgm:cxn modelId="{21E4B276-7AC1-40EF-852A-8644849AF966}" srcId="{9113F9C2-5DF8-44DF-9092-3BCE8AACC4F8}" destId="{72217579-AC63-4B52-9ED9-B7145DF06D8C}" srcOrd="2" destOrd="0" parTransId="{5408FC30-8E16-445C-962B-61C7C367D096}" sibTransId="{81132E2C-B2ED-456D-82F6-C626204107DA}"/>
    <dgm:cxn modelId="{62998E57-2260-4169-A4BA-A04E33A0492E}" srcId="{D9206D6E-8BE0-4FF6-A6E7-B487FF874BCA}" destId="{0C868CF1-ACF1-4E4E-A796-772748E6C653}" srcOrd="3" destOrd="0" parTransId="{0CF521BF-5FB5-4D40-B4E3-C408DF2A61D8}" sibTransId="{A9C1F6B1-88A3-4371-9DEC-526BF8064F5D}"/>
    <dgm:cxn modelId="{C909DB57-B571-43DE-B5C4-BA64DF4D8392}" srcId="{9113F9C2-5DF8-44DF-9092-3BCE8AACC4F8}" destId="{CE30C0B8-FB5F-4BA5-8AC5-BF1A8080F15F}" srcOrd="1" destOrd="0" parTransId="{4C93F6EA-34EB-4792-AB96-7E8762E1C120}" sibTransId="{5001F03D-FCC8-40F7-8191-0B99378509D2}"/>
    <dgm:cxn modelId="{C763E45A-D1E0-44F3-9BD8-5B6B593745B8}" srcId="{9C981BAF-8323-44B6-BCC7-443933A5CA0C}" destId="{EB213856-E7C3-45A8-BF82-8624CC1EAC19}" srcOrd="0" destOrd="0" parTransId="{E7854E2A-12D0-4D77-879C-9E0386FFA1B7}" sibTransId="{C76083BA-9BFD-463F-A7E4-97E0C5976C10}"/>
    <dgm:cxn modelId="{4099537E-F7BF-48D9-A37A-04DB6CEFA094}" type="presOf" srcId="{63CDAD75-BF39-401F-A11B-ECF974EDBAAA}" destId="{F2D21388-8887-4AC6-A9E9-059AAFBECD5B}" srcOrd="0" destOrd="0" presId="urn:microsoft.com/office/officeart/2018/2/layout/IconLabelDescriptionList"/>
    <dgm:cxn modelId="{6F36C27E-FC79-44D7-BD4D-1C61755CF924}" srcId="{60D92858-5E6F-4753-A260-7DC3FC8B521B}" destId="{63CDAD75-BF39-401F-A11B-ECF974EDBAAA}" srcOrd="0" destOrd="0" parTransId="{72E9E9BA-C7A8-439B-BA69-62BDF743F14F}" sibTransId="{9C63B1BC-2AD8-4249-9FD7-F7F7C9A82095}"/>
    <dgm:cxn modelId="{C4261B80-7AC4-4875-8452-5EAF37EBEA3C}" type="presOf" srcId="{798A134B-9958-4989-9822-BDE3F538E282}" destId="{218311CB-8C64-491C-8A39-007051850A3B}" srcOrd="0" destOrd="2" presId="urn:microsoft.com/office/officeart/2018/2/layout/IconLabelDescriptionList"/>
    <dgm:cxn modelId="{3F3B7084-07BA-407C-AF80-7D53D62B8C13}" type="presOf" srcId="{1E48A84F-74B4-45AA-B607-C548C2324B29}" destId="{218311CB-8C64-491C-8A39-007051850A3B}" srcOrd="0" destOrd="0" presId="urn:microsoft.com/office/officeart/2018/2/layout/IconLabelDescriptionList"/>
    <dgm:cxn modelId="{5237C987-2D67-4F3B-8A2E-1EC64EAB87DA}" srcId="{72217579-AC63-4B52-9ED9-B7145DF06D8C}" destId="{A8733927-05F5-40AE-9C38-9C14ECA7F2C1}" srcOrd="1" destOrd="0" parTransId="{B482E92D-047D-421A-AFBD-38CF324B3B5D}" sibTransId="{EA0632AA-DB43-4FF5-AFF3-DFB8ABDD402A}"/>
    <dgm:cxn modelId="{0AC63992-2ED9-4DD7-AC1B-E40D96902A9A}" type="presOf" srcId="{EB213856-E7C3-45A8-BF82-8624CC1EAC19}" destId="{AF592198-A6D2-4315-B5F4-1C4FF977F1A9}" srcOrd="0" destOrd="0" presId="urn:microsoft.com/office/officeart/2018/2/layout/IconLabelDescriptionList"/>
    <dgm:cxn modelId="{C2C7C094-8406-47BC-A38D-4CEA0D16541F}" srcId="{D9206D6E-8BE0-4FF6-A6E7-B487FF874BCA}" destId="{798A134B-9958-4989-9822-BDE3F538E282}" srcOrd="2" destOrd="0" parTransId="{407DDC47-3C45-4D72-B2DC-90EB78121D9F}" sibTransId="{3ACA4E40-C7D5-4338-966F-8B135E307989}"/>
    <dgm:cxn modelId="{CA58519C-7BC0-4468-8825-E02F2EA2CF4D}" srcId="{9113F9C2-5DF8-44DF-9092-3BCE8AACC4F8}" destId="{60D92858-5E6F-4753-A260-7DC3FC8B521B}" srcOrd="4" destOrd="0" parTransId="{06EB944C-E99F-4EFD-B675-5E781F38C6FF}" sibTransId="{131A299E-7125-449E-BEC2-E604A064EA5E}"/>
    <dgm:cxn modelId="{497D96A6-1DC7-4B4B-AC8A-550B8FDAD4CE}" type="presOf" srcId="{822563B2-F5AD-4E4D-B350-6B05AF919A6C}" destId="{F2D21388-8887-4AC6-A9E9-059AAFBECD5B}" srcOrd="0" destOrd="2" presId="urn:microsoft.com/office/officeart/2018/2/layout/IconLabelDescriptionList"/>
    <dgm:cxn modelId="{C6A124AF-4203-48AA-96C3-AD931C36B3B4}" srcId="{CE30C0B8-FB5F-4BA5-8AC5-BF1A8080F15F}" destId="{9BBB104D-744B-44B8-8A0C-A1B064BF6278}" srcOrd="5" destOrd="0" parTransId="{6E6200D3-1DAA-41F0-898E-9045033CB0AB}" sibTransId="{CB1FA1F3-99E0-4117-BF5B-2D9911CBC46D}"/>
    <dgm:cxn modelId="{3E8F3DB4-A21E-4D76-9FA1-4A74937B5F73}" type="presOf" srcId="{B5D94D52-488D-4040-873F-68F0EEF0CFC7}" destId="{645A9357-311D-4C4A-B7CA-700966DD7A92}" srcOrd="0" destOrd="3" presId="urn:microsoft.com/office/officeart/2018/2/layout/IconLabelDescriptionList"/>
    <dgm:cxn modelId="{78763AB5-F758-4E69-BAEC-E7322E7E7141}" type="presOf" srcId="{A40AF168-4149-4437-B69F-C4E9F1FC78CF}" destId="{EF2C5626-E1A0-45CE-BCE2-874B47075608}" srcOrd="0" destOrd="4" presId="urn:microsoft.com/office/officeart/2018/2/layout/IconLabelDescriptionList"/>
    <dgm:cxn modelId="{FE9A46B5-AF1B-41BF-8368-CE53B2AA0920}" type="presOf" srcId="{510CBD3A-0C91-4DEA-BE36-F4B5A78C826B}" destId="{AF592198-A6D2-4315-B5F4-1C4FF977F1A9}" srcOrd="0" destOrd="3" presId="urn:microsoft.com/office/officeart/2018/2/layout/IconLabelDescriptionList"/>
    <dgm:cxn modelId="{492345B7-6F52-4E9F-9501-79D4C5E21B1B}" srcId="{9113F9C2-5DF8-44DF-9092-3BCE8AACC4F8}" destId="{9C981BAF-8323-44B6-BCC7-443933A5CA0C}" srcOrd="0" destOrd="0" parTransId="{5C69797F-B89F-43E4-9CB1-D4AE779BC770}" sibTransId="{E1FD0E3A-8FEA-4F67-9D2E-7E55E20D1007}"/>
    <dgm:cxn modelId="{861A07BD-43E3-4541-BE39-0BC1F922308B}" type="presOf" srcId="{F8A30225-8719-4115-9A36-AFA93F73A85B}" destId="{EF2C5626-E1A0-45CE-BCE2-874B47075608}" srcOrd="0" destOrd="3" presId="urn:microsoft.com/office/officeart/2018/2/layout/IconLabelDescriptionList"/>
    <dgm:cxn modelId="{6D433BC7-F7F6-4F0D-8356-734E5FA6B3C2}" srcId="{D9206D6E-8BE0-4FF6-A6E7-B487FF874BCA}" destId="{1E48A84F-74B4-45AA-B607-C548C2324B29}" srcOrd="0" destOrd="0" parTransId="{6A013A3C-40A4-413A-A906-054D1D0CC56D}" sibTransId="{C75070D0-CC2B-4384-A556-372412F26275}"/>
    <dgm:cxn modelId="{C5BEA2C8-3AEB-44C3-971D-405BCE73B2E3}" type="presOf" srcId="{7F57C6B2-378F-4F4E-9C57-62E54ECB8664}" destId="{EF2C5626-E1A0-45CE-BCE2-874B47075608}" srcOrd="0" destOrd="0" presId="urn:microsoft.com/office/officeart/2018/2/layout/IconLabelDescriptionList"/>
    <dgm:cxn modelId="{2B2655CE-7E7F-43F4-9652-051780076BF8}" srcId="{CE30C0B8-FB5F-4BA5-8AC5-BF1A8080F15F}" destId="{F8A30225-8719-4115-9A36-AFA93F73A85B}" srcOrd="3" destOrd="0" parTransId="{BFD9DDB0-6704-45E1-B0BF-15EEA74829FC}" sibTransId="{B0D9A6FC-B556-4634-A66A-445374632D33}"/>
    <dgm:cxn modelId="{3C1D21D2-F5D7-41AE-8ED7-A105BF8DB051}" type="presOf" srcId="{60D92858-5E6F-4753-A260-7DC3FC8B521B}" destId="{24E5482D-21F3-4531-97F2-34391528697A}" srcOrd="0" destOrd="0" presId="urn:microsoft.com/office/officeart/2018/2/layout/IconLabelDescriptionList"/>
    <dgm:cxn modelId="{D1956BE4-5028-441A-AB0E-423E8B266F29}" srcId="{9C981BAF-8323-44B6-BCC7-443933A5CA0C}" destId="{66700BC6-5258-4EF0-A641-27D3DDF07A73}" srcOrd="2" destOrd="0" parTransId="{D36AF395-1699-45EE-A913-31134659AD12}" sibTransId="{719FDF0B-8050-4329-842E-9F01780D1B5A}"/>
    <dgm:cxn modelId="{C68A87E8-181F-46E9-B04B-375C921B2912}" srcId="{CE30C0B8-FB5F-4BA5-8AC5-BF1A8080F15F}" destId="{7F57C6B2-378F-4F4E-9C57-62E54ECB8664}" srcOrd="0" destOrd="0" parTransId="{13FD098C-34C6-4924-B6AB-E0E8DF306724}" sibTransId="{F542CB8F-6F84-4C4F-850E-1834029F27B2}"/>
    <dgm:cxn modelId="{AE6926EB-C5B7-4120-BDE8-0E2BEFE59F45}" srcId="{CE30C0B8-FB5F-4BA5-8AC5-BF1A8080F15F}" destId="{AB56393E-434A-4753-A0F0-09C05CF835E0}" srcOrd="1" destOrd="0" parTransId="{D500DE3C-204B-40BE-B646-E11E8C5E6BB9}" sibTransId="{BA6B96FD-C83B-410E-8213-8734F67437EF}"/>
    <dgm:cxn modelId="{96C11AF0-BFAB-4F3B-BD48-06C425588DEA}" type="presOf" srcId="{9BBB104D-744B-44B8-8A0C-A1B064BF6278}" destId="{EF2C5626-E1A0-45CE-BCE2-874B47075608}" srcOrd="0" destOrd="5" presId="urn:microsoft.com/office/officeart/2018/2/layout/IconLabelDescriptionList"/>
    <dgm:cxn modelId="{CCAF75F1-CF44-4346-8874-93F67BFB2C07}" srcId="{9C981BAF-8323-44B6-BCC7-443933A5CA0C}" destId="{510CBD3A-0C91-4DEA-BE36-F4B5A78C826B}" srcOrd="3" destOrd="0" parTransId="{03761D3B-EFB3-46A7-99B0-46F0F0184867}" sibTransId="{A35F2980-8749-4E10-BDF2-B353D8F0F799}"/>
    <dgm:cxn modelId="{AA3AD1FA-7ABA-4742-8571-5AADF0F05DD6}" type="presOf" srcId="{9C981BAF-8323-44B6-BCC7-443933A5CA0C}" destId="{96853E48-B00D-4CC3-ADD7-AEA6E82878C6}" srcOrd="0" destOrd="0" presId="urn:microsoft.com/office/officeart/2018/2/layout/IconLabelDescriptionList"/>
    <dgm:cxn modelId="{4EB304FF-46B2-455A-9C46-FB3D17B3695C}" type="presOf" srcId="{D9206D6E-8BE0-4FF6-A6E7-B487FF874BCA}" destId="{F9107921-0C03-4327-A896-12CD914605BA}" srcOrd="0" destOrd="0" presId="urn:microsoft.com/office/officeart/2018/2/layout/IconLabelDescriptionList"/>
    <dgm:cxn modelId="{9CBBED69-EC0F-4092-8D43-D9BB3D35B122}" type="presParOf" srcId="{CF95C64C-7BAF-4093-9ECC-D90BE1008BDC}" destId="{AA457B9C-4318-4ACD-8DAF-BF8A9B883718}" srcOrd="0" destOrd="0" presId="urn:microsoft.com/office/officeart/2018/2/layout/IconLabelDescriptionList"/>
    <dgm:cxn modelId="{045C1120-2AA9-4CE4-B153-DA0ACBD7D1A5}" type="presParOf" srcId="{AA457B9C-4318-4ACD-8DAF-BF8A9B883718}" destId="{8F6DA07B-08E4-4074-B035-79CA38717B71}" srcOrd="0" destOrd="0" presId="urn:microsoft.com/office/officeart/2018/2/layout/IconLabelDescriptionList"/>
    <dgm:cxn modelId="{4D9F5772-D6BB-4BEA-9ED4-3CA3A67C28AF}" type="presParOf" srcId="{AA457B9C-4318-4ACD-8DAF-BF8A9B883718}" destId="{6E3ED830-3F3C-4FDD-9BE5-282509BF8FF3}" srcOrd="1" destOrd="0" presId="urn:microsoft.com/office/officeart/2018/2/layout/IconLabelDescriptionList"/>
    <dgm:cxn modelId="{7056B136-1A28-4906-B872-B5938FFA7E8D}" type="presParOf" srcId="{AA457B9C-4318-4ACD-8DAF-BF8A9B883718}" destId="{96853E48-B00D-4CC3-ADD7-AEA6E82878C6}" srcOrd="2" destOrd="0" presId="urn:microsoft.com/office/officeart/2018/2/layout/IconLabelDescriptionList"/>
    <dgm:cxn modelId="{139015E2-D71E-4C0C-BEB9-0A5D1EDB8732}" type="presParOf" srcId="{AA457B9C-4318-4ACD-8DAF-BF8A9B883718}" destId="{7E780448-6672-4B1B-A6DC-ECF315D6E99E}" srcOrd="3" destOrd="0" presId="urn:microsoft.com/office/officeart/2018/2/layout/IconLabelDescriptionList"/>
    <dgm:cxn modelId="{D360F6F2-675F-4F17-9CAC-7BE43E3FB817}" type="presParOf" srcId="{AA457B9C-4318-4ACD-8DAF-BF8A9B883718}" destId="{AF592198-A6D2-4315-B5F4-1C4FF977F1A9}" srcOrd="4" destOrd="0" presId="urn:microsoft.com/office/officeart/2018/2/layout/IconLabelDescriptionList"/>
    <dgm:cxn modelId="{B172BC1E-3B0E-471B-9FD6-59B227562DC9}" type="presParOf" srcId="{CF95C64C-7BAF-4093-9ECC-D90BE1008BDC}" destId="{DE9EBF79-B258-4C37-9A8E-360FAA707666}" srcOrd="1" destOrd="0" presId="urn:microsoft.com/office/officeart/2018/2/layout/IconLabelDescriptionList"/>
    <dgm:cxn modelId="{915E22D0-CFA8-435B-B1F3-B92773D25D0A}" type="presParOf" srcId="{CF95C64C-7BAF-4093-9ECC-D90BE1008BDC}" destId="{9E140210-209C-454E-9C70-160AEC21A491}" srcOrd="2" destOrd="0" presId="urn:microsoft.com/office/officeart/2018/2/layout/IconLabelDescriptionList"/>
    <dgm:cxn modelId="{E420B5F0-A790-4274-A9CC-698FC502A4A2}" type="presParOf" srcId="{9E140210-209C-454E-9C70-160AEC21A491}" destId="{D06F7621-61BC-461D-BBA8-6650F9B6A4FF}" srcOrd="0" destOrd="0" presId="urn:microsoft.com/office/officeart/2018/2/layout/IconLabelDescriptionList"/>
    <dgm:cxn modelId="{4870F964-DB54-4729-AA9C-71C3E1A70AD6}" type="presParOf" srcId="{9E140210-209C-454E-9C70-160AEC21A491}" destId="{B4F3D327-9B48-46E2-8E37-44D65098D513}" srcOrd="1" destOrd="0" presId="urn:microsoft.com/office/officeart/2018/2/layout/IconLabelDescriptionList"/>
    <dgm:cxn modelId="{0F574F88-5769-400D-A916-04754E0EEFFE}" type="presParOf" srcId="{9E140210-209C-454E-9C70-160AEC21A491}" destId="{98CF17E4-1FC0-42E1-9B27-679EE1A528FA}" srcOrd="2" destOrd="0" presId="urn:microsoft.com/office/officeart/2018/2/layout/IconLabelDescriptionList"/>
    <dgm:cxn modelId="{EEED70BF-B0E3-4EBC-AA56-78F80E9D19A0}" type="presParOf" srcId="{9E140210-209C-454E-9C70-160AEC21A491}" destId="{AB32781A-62DB-4B96-8DEE-7EEDCD2E8E26}" srcOrd="3" destOrd="0" presId="urn:microsoft.com/office/officeart/2018/2/layout/IconLabelDescriptionList"/>
    <dgm:cxn modelId="{C6CD5B88-8AA7-489B-AE88-D3A75C621829}" type="presParOf" srcId="{9E140210-209C-454E-9C70-160AEC21A491}" destId="{EF2C5626-E1A0-45CE-BCE2-874B47075608}" srcOrd="4" destOrd="0" presId="urn:microsoft.com/office/officeart/2018/2/layout/IconLabelDescriptionList"/>
    <dgm:cxn modelId="{14F70021-40FC-4E16-8829-E5AD38B6388B}" type="presParOf" srcId="{CF95C64C-7BAF-4093-9ECC-D90BE1008BDC}" destId="{A0CF0CE7-64D5-48F4-8289-6D794F1981E2}" srcOrd="3" destOrd="0" presId="urn:microsoft.com/office/officeart/2018/2/layout/IconLabelDescriptionList"/>
    <dgm:cxn modelId="{47FC73BF-878A-44C9-A3C7-A7C1F7AA9CE6}" type="presParOf" srcId="{CF95C64C-7BAF-4093-9ECC-D90BE1008BDC}" destId="{55270522-CC6D-4249-A7EF-A489FFB105B8}" srcOrd="4" destOrd="0" presId="urn:microsoft.com/office/officeart/2018/2/layout/IconLabelDescriptionList"/>
    <dgm:cxn modelId="{EDFD9DDE-38FE-445F-92E3-015DC3122FFD}" type="presParOf" srcId="{55270522-CC6D-4249-A7EF-A489FFB105B8}" destId="{89B9043A-0074-49B7-81FF-374F09732060}" srcOrd="0" destOrd="0" presId="urn:microsoft.com/office/officeart/2018/2/layout/IconLabelDescriptionList"/>
    <dgm:cxn modelId="{00E3B2D3-3E48-40F7-AA14-36BE5D1B074C}" type="presParOf" srcId="{55270522-CC6D-4249-A7EF-A489FFB105B8}" destId="{9CFA228D-740E-4B61-9B4B-846484A872CB}" srcOrd="1" destOrd="0" presId="urn:microsoft.com/office/officeart/2018/2/layout/IconLabelDescriptionList"/>
    <dgm:cxn modelId="{922EA964-62D2-46EC-BD1C-2B5EDC3BEFE9}" type="presParOf" srcId="{55270522-CC6D-4249-A7EF-A489FFB105B8}" destId="{54EA68A9-E7CC-441C-A470-AD75622F068A}" srcOrd="2" destOrd="0" presId="urn:microsoft.com/office/officeart/2018/2/layout/IconLabelDescriptionList"/>
    <dgm:cxn modelId="{260CF27F-69BB-44D7-973A-FF0B4380F43D}" type="presParOf" srcId="{55270522-CC6D-4249-A7EF-A489FFB105B8}" destId="{AAF0A7BB-5EE9-4C12-A05F-AE34114C16DA}" srcOrd="3" destOrd="0" presId="urn:microsoft.com/office/officeart/2018/2/layout/IconLabelDescriptionList"/>
    <dgm:cxn modelId="{79F6576F-7466-47B7-807D-9CD3490A4E0D}" type="presParOf" srcId="{55270522-CC6D-4249-A7EF-A489FFB105B8}" destId="{645A9357-311D-4C4A-B7CA-700966DD7A92}" srcOrd="4" destOrd="0" presId="urn:microsoft.com/office/officeart/2018/2/layout/IconLabelDescriptionList"/>
    <dgm:cxn modelId="{F0AFB013-8CB1-41F9-9232-FC832E56418F}" type="presParOf" srcId="{CF95C64C-7BAF-4093-9ECC-D90BE1008BDC}" destId="{929ADC63-8465-43A6-BE1E-079F768A8359}" srcOrd="5" destOrd="0" presId="urn:microsoft.com/office/officeart/2018/2/layout/IconLabelDescriptionList"/>
    <dgm:cxn modelId="{40CE344C-034A-4664-A4C4-B5D339617F9A}" type="presParOf" srcId="{CF95C64C-7BAF-4093-9ECC-D90BE1008BDC}" destId="{90AF13EE-1333-490F-A33B-CFD68F9A442D}" srcOrd="6" destOrd="0" presId="urn:microsoft.com/office/officeart/2018/2/layout/IconLabelDescriptionList"/>
    <dgm:cxn modelId="{DBAA1AB0-4F95-4941-B581-D638984B0989}" type="presParOf" srcId="{90AF13EE-1333-490F-A33B-CFD68F9A442D}" destId="{FA084B21-1B63-440A-A124-80BD0D164D12}" srcOrd="0" destOrd="0" presId="urn:microsoft.com/office/officeart/2018/2/layout/IconLabelDescriptionList"/>
    <dgm:cxn modelId="{A99A03EB-B130-4E87-B766-48D5832C73EE}" type="presParOf" srcId="{90AF13EE-1333-490F-A33B-CFD68F9A442D}" destId="{35CF9F20-686F-4DB3-AB6D-41CC26D9270A}" srcOrd="1" destOrd="0" presId="urn:microsoft.com/office/officeart/2018/2/layout/IconLabelDescriptionList"/>
    <dgm:cxn modelId="{D78FD2FD-282E-4700-A964-2B0741B27071}" type="presParOf" srcId="{90AF13EE-1333-490F-A33B-CFD68F9A442D}" destId="{F9107921-0C03-4327-A896-12CD914605BA}" srcOrd="2" destOrd="0" presId="urn:microsoft.com/office/officeart/2018/2/layout/IconLabelDescriptionList"/>
    <dgm:cxn modelId="{E3E79725-6EAA-4584-BD97-0B7CC6FB88AE}" type="presParOf" srcId="{90AF13EE-1333-490F-A33B-CFD68F9A442D}" destId="{7BF5C67F-65BA-4C11-907B-41F6E1F75E2B}" srcOrd="3" destOrd="0" presId="urn:microsoft.com/office/officeart/2018/2/layout/IconLabelDescriptionList"/>
    <dgm:cxn modelId="{C877162C-6682-4C99-8D9A-8305B8F13B3B}" type="presParOf" srcId="{90AF13EE-1333-490F-A33B-CFD68F9A442D}" destId="{218311CB-8C64-491C-8A39-007051850A3B}" srcOrd="4" destOrd="0" presId="urn:microsoft.com/office/officeart/2018/2/layout/IconLabelDescriptionList"/>
    <dgm:cxn modelId="{A41E89CC-1632-49A3-A792-98B69150EC94}" type="presParOf" srcId="{CF95C64C-7BAF-4093-9ECC-D90BE1008BDC}" destId="{C41902DD-D0EC-459A-80AA-11D41D9A47A6}" srcOrd="7" destOrd="0" presId="urn:microsoft.com/office/officeart/2018/2/layout/IconLabelDescriptionList"/>
    <dgm:cxn modelId="{476E0554-7F5E-4877-92C3-5ABDD14D2DEB}" type="presParOf" srcId="{CF95C64C-7BAF-4093-9ECC-D90BE1008BDC}" destId="{F1EC2C1E-92C7-4778-9388-7AD91B01ADBE}" srcOrd="8" destOrd="0" presId="urn:microsoft.com/office/officeart/2018/2/layout/IconLabelDescriptionList"/>
    <dgm:cxn modelId="{3CE95605-1C86-48D3-A475-6D6390D18476}" type="presParOf" srcId="{F1EC2C1E-92C7-4778-9388-7AD91B01ADBE}" destId="{2D82F893-E1A3-45B9-814B-3951D9A05A2B}" srcOrd="0" destOrd="0" presId="urn:microsoft.com/office/officeart/2018/2/layout/IconLabelDescriptionList"/>
    <dgm:cxn modelId="{7C07CA5F-207F-4C47-94EF-197AE432B132}" type="presParOf" srcId="{F1EC2C1E-92C7-4778-9388-7AD91B01ADBE}" destId="{8232E852-EE42-415A-95CB-8B02B3E4540D}" srcOrd="1" destOrd="0" presId="urn:microsoft.com/office/officeart/2018/2/layout/IconLabelDescriptionList"/>
    <dgm:cxn modelId="{461421C2-FD31-4007-8AAD-272CD18806AE}" type="presParOf" srcId="{F1EC2C1E-92C7-4778-9388-7AD91B01ADBE}" destId="{24E5482D-21F3-4531-97F2-34391528697A}" srcOrd="2" destOrd="0" presId="urn:microsoft.com/office/officeart/2018/2/layout/IconLabelDescriptionList"/>
    <dgm:cxn modelId="{74DB56B1-B7C0-40AE-9BDC-AAC2D215F10F}" type="presParOf" srcId="{F1EC2C1E-92C7-4778-9388-7AD91B01ADBE}" destId="{99622D0F-8F83-4BE2-8E97-12E0BC0B9DCC}" srcOrd="3" destOrd="0" presId="urn:microsoft.com/office/officeart/2018/2/layout/IconLabelDescriptionList"/>
    <dgm:cxn modelId="{10F8D7F3-BAAC-4CA0-A8E2-4A2C23E6E8C0}" type="presParOf" srcId="{F1EC2C1E-92C7-4778-9388-7AD91B01ADBE}" destId="{F2D21388-8887-4AC6-A9E9-059AAFBECD5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B1BC8B-37AD-4C90-9E6B-F3E40F213A0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5D883BE-FA3F-4A73-ACE0-CD65FFF4A44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err="1">
              <a:latin typeface="+mn-lt"/>
            </a:rPr>
            <a:t>OutSystems</a:t>
          </a:r>
          <a:r>
            <a:rPr lang="en-US">
              <a:latin typeface="+mn-lt"/>
            </a:rPr>
            <a:t> has custom C#, JavaScript, and APIs.</a:t>
          </a:r>
        </a:p>
      </dgm:t>
    </dgm:pt>
    <dgm:pt modelId="{C566500F-6DAE-4276-B59F-37BEC2E00364}" type="parTrans" cxnId="{482D5001-2E48-4D6C-901E-08E1E1F5324B}">
      <dgm:prSet/>
      <dgm:spPr/>
      <dgm:t>
        <a:bodyPr/>
        <a:lstStyle/>
        <a:p>
          <a:endParaRPr lang="en-US"/>
        </a:p>
      </dgm:t>
    </dgm:pt>
    <dgm:pt modelId="{AFC52472-89D8-4605-98D7-84CF12BC0D2E}" type="sibTrans" cxnId="{482D5001-2E48-4D6C-901E-08E1E1F5324B}">
      <dgm:prSet/>
      <dgm:spPr/>
      <dgm:t>
        <a:bodyPr/>
        <a:lstStyle/>
        <a:p>
          <a:endParaRPr lang="en-US"/>
        </a:p>
      </dgm:t>
    </dgm:pt>
    <dgm:pt modelId="{F6E94549-15F8-4842-A4A3-0AB5DDEB2E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A major misconception is that low-code development means no real programming.</a:t>
          </a:r>
        </a:p>
      </dgm:t>
    </dgm:pt>
    <dgm:pt modelId="{507F5483-E326-40E2-A82F-B5344F26135C}" type="parTrans" cxnId="{1B777C4C-56F7-426D-A91E-7B806871B7D6}">
      <dgm:prSet/>
      <dgm:spPr/>
      <dgm:t>
        <a:bodyPr/>
        <a:lstStyle/>
        <a:p>
          <a:endParaRPr lang="en-US"/>
        </a:p>
      </dgm:t>
    </dgm:pt>
    <dgm:pt modelId="{5EECDDF2-5C40-46EB-98E6-1931D60C0B41}" type="sibTrans" cxnId="{1B777C4C-56F7-426D-A91E-7B806871B7D6}">
      <dgm:prSet/>
      <dgm:spPr/>
      <dgm:t>
        <a:bodyPr/>
        <a:lstStyle/>
        <a:p>
          <a:endParaRPr lang="en-US"/>
        </a:p>
      </dgm:t>
    </dgm:pt>
    <dgm:pt modelId="{0172081F-E285-4D03-935A-ACF3410E7C1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+mn-lt"/>
            </a:rPr>
            <a:t>Advanced Development Incorporating AI, complex UI/UX, and cloud services.</a:t>
          </a:r>
        </a:p>
      </dgm:t>
    </dgm:pt>
    <dgm:pt modelId="{E758A09C-BA82-457F-855E-D1164BDE3631}" type="parTrans" cxnId="{3126895E-E28E-44C1-BDA0-F3EB3EA76ADE}">
      <dgm:prSet/>
      <dgm:spPr/>
      <dgm:t>
        <a:bodyPr/>
        <a:lstStyle/>
        <a:p>
          <a:endParaRPr lang="en-US"/>
        </a:p>
      </dgm:t>
    </dgm:pt>
    <dgm:pt modelId="{079DA00D-1635-4A11-AE70-47A2422510BB}" type="sibTrans" cxnId="{3126895E-E28E-44C1-BDA0-F3EB3EA76ADE}">
      <dgm:prSet/>
      <dgm:spPr/>
      <dgm:t>
        <a:bodyPr/>
        <a:lstStyle/>
        <a:p>
          <a:endParaRPr lang="en-US"/>
        </a:p>
      </dgm:t>
    </dgm:pt>
    <dgm:pt modelId="{3A7D2FA6-211D-4685-80D7-982365EB0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Applications today require AI integration, modern UI/UX designs, and cloud capabilities.</a:t>
          </a:r>
        </a:p>
      </dgm:t>
    </dgm:pt>
    <dgm:pt modelId="{D7275BBB-DA89-4564-8F46-DAF791500DC5}" type="parTrans" cxnId="{C90E24A3-98AE-4A5B-A6DD-7F209AFB6784}">
      <dgm:prSet/>
      <dgm:spPr/>
      <dgm:t>
        <a:bodyPr/>
        <a:lstStyle/>
        <a:p>
          <a:endParaRPr lang="en-US"/>
        </a:p>
      </dgm:t>
    </dgm:pt>
    <dgm:pt modelId="{A8EA33F8-A3B4-4BC6-8B94-9660DCE28F4B}" type="sibTrans" cxnId="{C90E24A3-98AE-4A5B-A6DD-7F209AFB6784}">
      <dgm:prSet/>
      <dgm:spPr/>
      <dgm:t>
        <a:bodyPr/>
        <a:lstStyle/>
        <a:p>
          <a:endParaRPr lang="en-US"/>
        </a:p>
      </dgm:t>
    </dgm:pt>
    <dgm:pt modelId="{D7B44F26-6FC0-444B-AAFE-0344140DB9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Following best practices like modularization and service-oriented architecture.</a:t>
          </a:r>
        </a:p>
      </dgm:t>
    </dgm:pt>
    <dgm:pt modelId="{B77315AA-D87A-4D24-9AF1-1C01AF7E2687}" type="parTrans" cxnId="{EF621609-68A9-416D-AD6F-1376519825A0}">
      <dgm:prSet/>
      <dgm:spPr/>
      <dgm:t>
        <a:bodyPr/>
        <a:lstStyle/>
        <a:p>
          <a:endParaRPr lang="en-US"/>
        </a:p>
      </dgm:t>
    </dgm:pt>
    <dgm:pt modelId="{891E4D66-AFCD-4BC4-B329-5828C7F27E0E}" type="sibTrans" cxnId="{EF621609-68A9-416D-AD6F-1376519825A0}">
      <dgm:prSet/>
      <dgm:spPr/>
      <dgm:t>
        <a:bodyPr/>
        <a:lstStyle/>
        <a:p>
          <a:endParaRPr lang="en-US"/>
        </a:p>
      </dgm:t>
    </dgm:pt>
    <dgm:pt modelId="{E0C13652-5E56-42E8-B710-0DF4BB72A4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Proper software design ensures maintainability, scalability, and efficiency.</a:t>
          </a:r>
        </a:p>
      </dgm:t>
    </dgm:pt>
    <dgm:pt modelId="{BF71D64F-A371-4648-A982-61EEDF76D57D}" type="parTrans" cxnId="{DE9A7078-04CE-4E3A-93DB-B659D8F2A70C}">
      <dgm:prSet/>
      <dgm:spPr/>
      <dgm:t>
        <a:bodyPr/>
        <a:lstStyle/>
        <a:p>
          <a:endParaRPr lang="en-US"/>
        </a:p>
      </dgm:t>
    </dgm:pt>
    <dgm:pt modelId="{6BA67B46-D854-4C7C-B685-7140F3DEEC7B}" type="sibTrans" cxnId="{DE9A7078-04CE-4E3A-93DB-B659D8F2A70C}">
      <dgm:prSet/>
      <dgm:spPr/>
      <dgm:t>
        <a:bodyPr/>
        <a:lstStyle/>
        <a:p>
          <a:endParaRPr lang="en-US"/>
        </a:p>
      </dgm:t>
    </dgm:pt>
    <dgm:pt modelId="{6615ACCA-9458-4FB9-8246-31AE69368A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It enhances our development capabilities, not limits them</a:t>
          </a:r>
        </a:p>
      </dgm:t>
    </dgm:pt>
    <dgm:pt modelId="{6A08F028-FE15-48B1-8F15-EF106BE048EC}" type="parTrans" cxnId="{98214603-4E98-44BD-9C5E-ADBA3E58B11A}">
      <dgm:prSet/>
      <dgm:spPr/>
      <dgm:t>
        <a:bodyPr/>
        <a:lstStyle/>
        <a:p>
          <a:endParaRPr lang="en-US"/>
        </a:p>
      </dgm:t>
    </dgm:pt>
    <dgm:pt modelId="{81B32AC2-7D14-4CA2-8715-129F70C696DB}" type="sibTrans" cxnId="{98214603-4E98-44BD-9C5E-ADBA3E58B11A}">
      <dgm:prSet/>
      <dgm:spPr/>
      <dgm:t>
        <a:bodyPr/>
        <a:lstStyle/>
        <a:p>
          <a:endParaRPr lang="en-US"/>
        </a:p>
      </dgm:t>
    </dgm:pt>
    <dgm:pt modelId="{99678665-D36A-48BF-8556-2F3BCE6A9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Skeptics believe that low-code platforms reduce programming control.</a:t>
          </a:r>
        </a:p>
      </dgm:t>
    </dgm:pt>
    <dgm:pt modelId="{9517D6AC-DCF1-4B30-9C27-7FC9CE4D8FC2}" type="parTrans" cxnId="{65D41BEC-A361-4370-A37E-BADCA1BEDB63}">
      <dgm:prSet/>
      <dgm:spPr/>
      <dgm:t>
        <a:bodyPr/>
        <a:lstStyle/>
        <a:p>
          <a:endParaRPr lang="en-US"/>
        </a:p>
      </dgm:t>
    </dgm:pt>
    <dgm:pt modelId="{ED29689F-A9BA-4E82-BC64-77BBA31B2B02}" type="sibTrans" cxnId="{65D41BEC-A361-4370-A37E-BADCA1BEDB63}">
      <dgm:prSet/>
      <dgm:spPr/>
      <dgm:t>
        <a:bodyPr/>
        <a:lstStyle/>
        <a:p>
          <a:endParaRPr lang="en-US"/>
        </a:p>
      </dgm:t>
    </dgm:pt>
    <dgm:pt modelId="{965A8E5B-205D-4DE5-B0D9-6B2B5E47BB7D}" type="pres">
      <dgm:prSet presAssocID="{B4B1BC8B-37AD-4C90-9E6B-F3E40F213A00}" presName="root" presStyleCnt="0">
        <dgm:presLayoutVars>
          <dgm:dir/>
          <dgm:resizeHandles val="exact"/>
        </dgm:presLayoutVars>
      </dgm:prSet>
      <dgm:spPr/>
    </dgm:pt>
    <dgm:pt modelId="{A552F0B7-D228-4492-B3EE-2CF07255BC16}" type="pres">
      <dgm:prSet presAssocID="{A5D883BE-FA3F-4A73-ACE0-CD65FFF4A443}" presName="compNode" presStyleCnt="0"/>
      <dgm:spPr/>
    </dgm:pt>
    <dgm:pt modelId="{3E8FB145-F89D-445C-BE7A-9DB1FF17176A}" type="pres">
      <dgm:prSet presAssocID="{A5D883BE-FA3F-4A73-ACE0-CD65FFF4A4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1184F0C-0595-445B-B1C5-F829BC2E8ABA}" type="pres">
      <dgm:prSet presAssocID="{A5D883BE-FA3F-4A73-ACE0-CD65FFF4A443}" presName="iconSpace" presStyleCnt="0"/>
      <dgm:spPr/>
    </dgm:pt>
    <dgm:pt modelId="{10CB7775-185B-4228-8E3E-7BCE29803AD1}" type="pres">
      <dgm:prSet presAssocID="{A5D883BE-FA3F-4A73-ACE0-CD65FFF4A443}" presName="parTx" presStyleLbl="revTx" presStyleIdx="0" presStyleCnt="8">
        <dgm:presLayoutVars>
          <dgm:chMax val="0"/>
          <dgm:chPref val="0"/>
        </dgm:presLayoutVars>
      </dgm:prSet>
      <dgm:spPr/>
    </dgm:pt>
    <dgm:pt modelId="{C9C520CA-388E-4674-AA53-DAEF9355B978}" type="pres">
      <dgm:prSet presAssocID="{A5D883BE-FA3F-4A73-ACE0-CD65FFF4A443}" presName="txSpace" presStyleCnt="0"/>
      <dgm:spPr/>
    </dgm:pt>
    <dgm:pt modelId="{E0F5B552-5EFA-4034-BE6A-2953D2A5CF6D}" type="pres">
      <dgm:prSet presAssocID="{A5D883BE-FA3F-4A73-ACE0-CD65FFF4A443}" presName="desTx" presStyleLbl="revTx" presStyleIdx="1" presStyleCnt="8">
        <dgm:presLayoutVars/>
      </dgm:prSet>
      <dgm:spPr/>
    </dgm:pt>
    <dgm:pt modelId="{76C74482-19E3-4333-91F5-D30477A690A1}" type="pres">
      <dgm:prSet presAssocID="{AFC52472-89D8-4605-98D7-84CF12BC0D2E}" presName="sibTrans" presStyleCnt="0"/>
      <dgm:spPr/>
    </dgm:pt>
    <dgm:pt modelId="{C75A75F2-69F9-4592-B380-EC056AE134AF}" type="pres">
      <dgm:prSet presAssocID="{0172081F-E285-4D03-935A-ACF3410E7C15}" presName="compNode" presStyleCnt="0"/>
      <dgm:spPr/>
    </dgm:pt>
    <dgm:pt modelId="{0AEF0BE9-6994-44A0-8265-5992C06D1E11}" type="pres">
      <dgm:prSet presAssocID="{0172081F-E285-4D03-935A-ACF3410E7C1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D14CBDD-3A6F-43AC-AB63-D01162D93D51}" type="pres">
      <dgm:prSet presAssocID="{0172081F-E285-4D03-935A-ACF3410E7C15}" presName="iconSpace" presStyleCnt="0"/>
      <dgm:spPr/>
    </dgm:pt>
    <dgm:pt modelId="{66CBC0A3-E404-475D-9193-E6822214CBF2}" type="pres">
      <dgm:prSet presAssocID="{0172081F-E285-4D03-935A-ACF3410E7C15}" presName="parTx" presStyleLbl="revTx" presStyleIdx="2" presStyleCnt="8">
        <dgm:presLayoutVars>
          <dgm:chMax val="0"/>
          <dgm:chPref val="0"/>
        </dgm:presLayoutVars>
      </dgm:prSet>
      <dgm:spPr/>
    </dgm:pt>
    <dgm:pt modelId="{10EDCD20-5380-4907-9EAC-45EA0E87A8F3}" type="pres">
      <dgm:prSet presAssocID="{0172081F-E285-4D03-935A-ACF3410E7C15}" presName="txSpace" presStyleCnt="0"/>
      <dgm:spPr/>
    </dgm:pt>
    <dgm:pt modelId="{7A8E7259-16A2-483C-991A-250518159785}" type="pres">
      <dgm:prSet presAssocID="{0172081F-E285-4D03-935A-ACF3410E7C15}" presName="desTx" presStyleLbl="revTx" presStyleIdx="3" presStyleCnt="8">
        <dgm:presLayoutVars/>
      </dgm:prSet>
      <dgm:spPr/>
    </dgm:pt>
    <dgm:pt modelId="{2FEE8152-27A0-4938-AF85-8C1116EFBC48}" type="pres">
      <dgm:prSet presAssocID="{079DA00D-1635-4A11-AE70-47A2422510BB}" presName="sibTrans" presStyleCnt="0"/>
      <dgm:spPr/>
    </dgm:pt>
    <dgm:pt modelId="{7EF70AC4-C6DB-46A4-A426-7E9509DB3E1E}" type="pres">
      <dgm:prSet presAssocID="{D7B44F26-6FC0-444B-AAFE-0344140DB9AA}" presName="compNode" presStyleCnt="0"/>
      <dgm:spPr/>
    </dgm:pt>
    <dgm:pt modelId="{FD62F6EA-E56A-48E9-A87F-24FCF5D2A2D2}" type="pres">
      <dgm:prSet presAssocID="{D7B44F26-6FC0-444B-AAFE-0344140DB9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568C30A-B0F7-47F5-9605-F1B35978046D}" type="pres">
      <dgm:prSet presAssocID="{D7B44F26-6FC0-444B-AAFE-0344140DB9AA}" presName="iconSpace" presStyleCnt="0"/>
      <dgm:spPr/>
    </dgm:pt>
    <dgm:pt modelId="{D5D4997A-8610-4BE2-87B4-5E33937E8F37}" type="pres">
      <dgm:prSet presAssocID="{D7B44F26-6FC0-444B-AAFE-0344140DB9AA}" presName="parTx" presStyleLbl="revTx" presStyleIdx="4" presStyleCnt="8">
        <dgm:presLayoutVars>
          <dgm:chMax val="0"/>
          <dgm:chPref val="0"/>
        </dgm:presLayoutVars>
      </dgm:prSet>
      <dgm:spPr/>
    </dgm:pt>
    <dgm:pt modelId="{F6136F37-93F0-499F-8E6E-2F9CB84E154B}" type="pres">
      <dgm:prSet presAssocID="{D7B44F26-6FC0-444B-AAFE-0344140DB9AA}" presName="txSpace" presStyleCnt="0"/>
      <dgm:spPr/>
    </dgm:pt>
    <dgm:pt modelId="{9102D38B-F187-48AF-9216-733914417725}" type="pres">
      <dgm:prSet presAssocID="{D7B44F26-6FC0-444B-AAFE-0344140DB9AA}" presName="desTx" presStyleLbl="revTx" presStyleIdx="5" presStyleCnt="8">
        <dgm:presLayoutVars/>
      </dgm:prSet>
      <dgm:spPr/>
    </dgm:pt>
    <dgm:pt modelId="{767EB323-29CB-41E1-A116-59AD7097279B}" type="pres">
      <dgm:prSet presAssocID="{891E4D66-AFCD-4BC4-B329-5828C7F27E0E}" presName="sibTrans" presStyleCnt="0"/>
      <dgm:spPr/>
    </dgm:pt>
    <dgm:pt modelId="{5494D4DD-AAB2-4497-9041-79AB29C1D2CC}" type="pres">
      <dgm:prSet presAssocID="{6615ACCA-9458-4FB9-8246-31AE69368A89}" presName="compNode" presStyleCnt="0"/>
      <dgm:spPr/>
    </dgm:pt>
    <dgm:pt modelId="{FD8C93A8-D27E-444E-BA29-7F3A58BBD22F}" type="pres">
      <dgm:prSet presAssocID="{6615ACCA-9458-4FB9-8246-31AE69368A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A7C79D2-E6D4-4940-83DD-A87DBABA4F4C}" type="pres">
      <dgm:prSet presAssocID="{6615ACCA-9458-4FB9-8246-31AE69368A89}" presName="iconSpace" presStyleCnt="0"/>
      <dgm:spPr/>
    </dgm:pt>
    <dgm:pt modelId="{6962B3BB-6464-48A7-94F9-F048EC172A5C}" type="pres">
      <dgm:prSet presAssocID="{6615ACCA-9458-4FB9-8246-31AE69368A89}" presName="parTx" presStyleLbl="revTx" presStyleIdx="6" presStyleCnt="8">
        <dgm:presLayoutVars>
          <dgm:chMax val="0"/>
          <dgm:chPref val="0"/>
        </dgm:presLayoutVars>
      </dgm:prSet>
      <dgm:spPr/>
    </dgm:pt>
    <dgm:pt modelId="{85E6A788-49D9-493A-B662-E40DD1D9E33C}" type="pres">
      <dgm:prSet presAssocID="{6615ACCA-9458-4FB9-8246-31AE69368A89}" presName="txSpace" presStyleCnt="0"/>
      <dgm:spPr/>
    </dgm:pt>
    <dgm:pt modelId="{C9FF0505-B239-4401-AB9E-96A074DA3417}" type="pres">
      <dgm:prSet presAssocID="{6615ACCA-9458-4FB9-8246-31AE69368A89}" presName="desTx" presStyleLbl="revTx" presStyleIdx="7" presStyleCnt="8">
        <dgm:presLayoutVars/>
      </dgm:prSet>
      <dgm:spPr/>
    </dgm:pt>
  </dgm:ptLst>
  <dgm:cxnLst>
    <dgm:cxn modelId="{482D5001-2E48-4D6C-901E-08E1E1F5324B}" srcId="{B4B1BC8B-37AD-4C90-9E6B-F3E40F213A00}" destId="{A5D883BE-FA3F-4A73-ACE0-CD65FFF4A443}" srcOrd="0" destOrd="0" parTransId="{C566500F-6DAE-4276-B59F-37BEC2E00364}" sibTransId="{AFC52472-89D8-4605-98D7-84CF12BC0D2E}"/>
    <dgm:cxn modelId="{98214603-4E98-44BD-9C5E-ADBA3E58B11A}" srcId="{B4B1BC8B-37AD-4C90-9E6B-F3E40F213A00}" destId="{6615ACCA-9458-4FB9-8246-31AE69368A89}" srcOrd="3" destOrd="0" parTransId="{6A08F028-FE15-48B1-8F15-EF106BE048EC}" sibTransId="{81B32AC2-7D14-4CA2-8715-129F70C696DB}"/>
    <dgm:cxn modelId="{EF621609-68A9-416D-AD6F-1376519825A0}" srcId="{B4B1BC8B-37AD-4C90-9E6B-F3E40F213A00}" destId="{D7B44F26-6FC0-444B-AAFE-0344140DB9AA}" srcOrd="2" destOrd="0" parTransId="{B77315AA-D87A-4D24-9AF1-1C01AF7E2687}" sibTransId="{891E4D66-AFCD-4BC4-B329-5828C7F27E0E}"/>
    <dgm:cxn modelId="{0774A125-382E-4609-89E1-7D9BD5B097B0}" type="presOf" srcId="{0172081F-E285-4D03-935A-ACF3410E7C15}" destId="{66CBC0A3-E404-475D-9193-E6822214CBF2}" srcOrd="0" destOrd="0" presId="urn:microsoft.com/office/officeart/2018/5/layout/CenteredIconLabelDescriptionList"/>
    <dgm:cxn modelId="{52AE972C-DEFF-4707-9C59-CBFFE3F8054D}" type="presOf" srcId="{99678665-D36A-48BF-8556-2F3BCE6A91A0}" destId="{C9FF0505-B239-4401-AB9E-96A074DA3417}" srcOrd="0" destOrd="0" presId="urn:microsoft.com/office/officeart/2018/5/layout/CenteredIconLabelDescriptionList"/>
    <dgm:cxn modelId="{3126895E-E28E-44C1-BDA0-F3EB3EA76ADE}" srcId="{B4B1BC8B-37AD-4C90-9E6B-F3E40F213A00}" destId="{0172081F-E285-4D03-935A-ACF3410E7C15}" srcOrd="1" destOrd="0" parTransId="{E758A09C-BA82-457F-855E-D1164BDE3631}" sibTransId="{079DA00D-1635-4A11-AE70-47A2422510BB}"/>
    <dgm:cxn modelId="{1B777C4C-56F7-426D-A91E-7B806871B7D6}" srcId="{A5D883BE-FA3F-4A73-ACE0-CD65FFF4A443}" destId="{F6E94549-15F8-4842-A4A3-0AB5DDEB2E5B}" srcOrd="0" destOrd="0" parTransId="{507F5483-E326-40E2-A82F-B5344F26135C}" sibTransId="{5EECDDF2-5C40-46EB-98E6-1931D60C0B41}"/>
    <dgm:cxn modelId="{DE9A7078-04CE-4E3A-93DB-B659D8F2A70C}" srcId="{D7B44F26-6FC0-444B-AAFE-0344140DB9AA}" destId="{E0C13652-5E56-42E8-B710-0DF4BB72A4CC}" srcOrd="0" destOrd="0" parTransId="{BF71D64F-A371-4648-A982-61EEDF76D57D}" sibTransId="{6BA67B46-D854-4C7C-B685-7140F3DEEC7B}"/>
    <dgm:cxn modelId="{2BB6368E-E6B9-4C11-B370-5C50E7B39493}" type="presOf" srcId="{B4B1BC8B-37AD-4C90-9E6B-F3E40F213A00}" destId="{965A8E5B-205D-4DE5-B0D9-6B2B5E47BB7D}" srcOrd="0" destOrd="0" presId="urn:microsoft.com/office/officeart/2018/5/layout/CenteredIconLabelDescriptionList"/>
    <dgm:cxn modelId="{84C53C9E-1277-4DE5-92D0-7EB069613D75}" type="presOf" srcId="{D7B44F26-6FC0-444B-AAFE-0344140DB9AA}" destId="{D5D4997A-8610-4BE2-87B4-5E33937E8F37}" srcOrd="0" destOrd="0" presId="urn:microsoft.com/office/officeart/2018/5/layout/CenteredIconLabelDescriptionList"/>
    <dgm:cxn modelId="{C90E24A3-98AE-4A5B-A6DD-7F209AFB6784}" srcId="{0172081F-E285-4D03-935A-ACF3410E7C15}" destId="{3A7D2FA6-211D-4685-80D7-982365EB0322}" srcOrd="0" destOrd="0" parTransId="{D7275BBB-DA89-4564-8F46-DAF791500DC5}" sibTransId="{A8EA33F8-A3B4-4BC6-8B94-9660DCE28F4B}"/>
    <dgm:cxn modelId="{5C7A55B3-7E9E-40A6-AD6F-5CD3FD7C0E16}" type="presOf" srcId="{F6E94549-15F8-4842-A4A3-0AB5DDEB2E5B}" destId="{E0F5B552-5EFA-4034-BE6A-2953D2A5CF6D}" srcOrd="0" destOrd="0" presId="urn:microsoft.com/office/officeart/2018/5/layout/CenteredIconLabelDescriptionList"/>
    <dgm:cxn modelId="{9BB3E4B6-6989-4ECB-AA5F-FB9C21D74AE9}" type="presOf" srcId="{6615ACCA-9458-4FB9-8246-31AE69368A89}" destId="{6962B3BB-6464-48A7-94F9-F048EC172A5C}" srcOrd="0" destOrd="0" presId="urn:microsoft.com/office/officeart/2018/5/layout/CenteredIconLabelDescriptionList"/>
    <dgm:cxn modelId="{81B4D0C5-3293-4338-9B31-DAF52651F4FD}" type="presOf" srcId="{A5D883BE-FA3F-4A73-ACE0-CD65FFF4A443}" destId="{10CB7775-185B-4228-8E3E-7BCE29803AD1}" srcOrd="0" destOrd="0" presId="urn:microsoft.com/office/officeart/2018/5/layout/CenteredIconLabelDescriptionList"/>
    <dgm:cxn modelId="{C9FD14E2-8E92-440B-A59F-E6A4BAACE0CA}" type="presOf" srcId="{3A7D2FA6-211D-4685-80D7-982365EB0322}" destId="{7A8E7259-16A2-483C-991A-250518159785}" srcOrd="0" destOrd="0" presId="urn:microsoft.com/office/officeart/2018/5/layout/CenteredIconLabelDescriptionList"/>
    <dgm:cxn modelId="{65D41BEC-A361-4370-A37E-BADCA1BEDB63}" srcId="{6615ACCA-9458-4FB9-8246-31AE69368A89}" destId="{99678665-D36A-48BF-8556-2F3BCE6A91A0}" srcOrd="0" destOrd="0" parTransId="{9517D6AC-DCF1-4B30-9C27-7FC9CE4D8FC2}" sibTransId="{ED29689F-A9BA-4E82-BC64-77BBA31B2B02}"/>
    <dgm:cxn modelId="{6C2747F7-A7C7-4BC4-95DB-546BA637C6DB}" type="presOf" srcId="{E0C13652-5E56-42E8-B710-0DF4BB72A4CC}" destId="{9102D38B-F187-48AF-9216-733914417725}" srcOrd="0" destOrd="0" presId="urn:microsoft.com/office/officeart/2018/5/layout/CenteredIconLabelDescriptionList"/>
    <dgm:cxn modelId="{F7504C93-A72C-401C-B23D-5706C3FABCE9}" type="presParOf" srcId="{965A8E5B-205D-4DE5-B0D9-6B2B5E47BB7D}" destId="{A552F0B7-D228-4492-B3EE-2CF07255BC16}" srcOrd="0" destOrd="0" presId="urn:microsoft.com/office/officeart/2018/5/layout/CenteredIconLabelDescriptionList"/>
    <dgm:cxn modelId="{E663E649-5C99-4054-BC9B-206544CD23B2}" type="presParOf" srcId="{A552F0B7-D228-4492-B3EE-2CF07255BC16}" destId="{3E8FB145-F89D-445C-BE7A-9DB1FF17176A}" srcOrd="0" destOrd="0" presId="urn:microsoft.com/office/officeart/2018/5/layout/CenteredIconLabelDescriptionList"/>
    <dgm:cxn modelId="{9C5893DC-D500-46C2-9C83-F2021EF20641}" type="presParOf" srcId="{A552F0B7-D228-4492-B3EE-2CF07255BC16}" destId="{91184F0C-0595-445B-B1C5-F829BC2E8ABA}" srcOrd="1" destOrd="0" presId="urn:microsoft.com/office/officeart/2018/5/layout/CenteredIconLabelDescriptionList"/>
    <dgm:cxn modelId="{9935DCE8-0D78-406F-A260-AF8382C7D3E6}" type="presParOf" srcId="{A552F0B7-D228-4492-B3EE-2CF07255BC16}" destId="{10CB7775-185B-4228-8E3E-7BCE29803AD1}" srcOrd="2" destOrd="0" presId="urn:microsoft.com/office/officeart/2018/5/layout/CenteredIconLabelDescriptionList"/>
    <dgm:cxn modelId="{DE6F6456-B715-4486-AB87-80B71B518511}" type="presParOf" srcId="{A552F0B7-D228-4492-B3EE-2CF07255BC16}" destId="{C9C520CA-388E-4674-AA53-DAEF9355B978}" srcOrd="3" destOrd="0" presId="urn:microsoft.com/office/officeart/2018/5/layout/CenteredIconLabelDescriptionList"/>
    <dgm:cxn modelId="{4B3CA343-CD97-47BC-9CED-BA371CA89625}" type="presParOf" srcId="{A552F0B7-D228-4492-B3EE-2CF07255BC16}" destId="{E0F5B552-5EFA-4034-BE6A-2953D2A5CF6D}" srcOrd="4" destOrd="0" presId="urn:microsoft.com/office/officeart/2018/5/layout/CenteredIconLabelDescriptionList"/>
    <dgm:cxn modelId="{9E43CD68-C985-41E0-86C2-2032AA7EC22B}" type="presParOf" srcId="{965A8E5B-205D-4DE5-B0D9-6B2B5E47BB7D}" destId="{76C74482-19E3-4333-91F5-D30477A690A1}" srcOrd="1" destOrd="0" presId="urn:microsoft.com/office/officeart/2018/5/layout/CenteredIconLabelDescriptionList"/>
    <dgm:cxn modelId="{51B5B8E9-9BF0-447D-9E5D-918688E357DC}" type="presParOf" srcId="{965A8E5B-205D-4DE5-B0D9-6B2B5E47BB7D}" destId="{C75A75F2-69F9-4592-B380-EC056AE134AF}" srcOrd="2" destOrd="0" presId="urn:microsoft.com/office/officeart/2018/5/layout/CenteredIconLabelDescriptionList"/>
    <dgm:cxn modelId="{2A8A9EDC-C389-4EB9-BECB-EFAEF8727F7B}" type="presParOf" srcId="{C75A75F2-69F9-4592-B380-EC056AE134AF}" destId="{0AEF0BE9-6994-44A0-8265-5992C06D1E11}" srcOrd="0" destOrd="0" presId="urn:microsoft.com/office/officeart/2018/5/layout/CenteredIconLabelDescriptionList"/>
    <dgm:cxn modelId="{621E4EB9-3468-436B-B21D-1E8B4D178DF1}" type="presParOf" srcId="{C75A75F2-69F9-4592-B380-EC056AE134AF}" destId="{AD14CBDD-3A6F-43AC-AB63-D01162D93D51}" srcOrd="1" destOrd="0" presId="urn:microsoft.com/office/officeart/2018/5/layout/CenteredIconLabelDescriptionList"/>
    <dgm:cxn modelId="{DDC531A0-CCE5-4BA8-8269-D28A3565CB9A}" type="presParOf" srcId="{C75A75F2-69F9-4592-B380-EC056AE134AF}" destId="{66CBC0A3-E404-475D-9193-E6822214CBF2}" srcOrd="2" destOrd="0" presId="urn:microsoft.com/office/officeart/2018/5/layout/CenteredIconLabelDescriptionList"/>
    <dgm:cxn modelId="{D377E780-DA86-4B71-94FB-F5B31603DEDB}" type="presParOf" srcId="{C75A75F2-69F9-4592-B380-EC056AE134AF}" destId="{10EDCD20-5380-4907-9EAC-45EA0E87A8F3}" srcOrd="3" destOrd="0" presId="urn:microsoft.com/office/officeart/2018/5/layout/CenteredIconLabelDescriptionList"/>
    <dgm:cxn modelId="{3B991369-40A4-4D39-8D77-EB9212AD69B0}" type="presParOf" srcId="{C75A75F2-69F9-4592-B380-EC056AE134AF}" destId="{7A8E7259-16A2-483C-991A-250518159785}" srcOrd="4" destOrd="0" presId="urn:microsoft.com/office/officeart/2018/5/layout/CenteredIconLabelDescriptionList"/>
    <dgm:cxn modelId="{AD2D687C-4319-4933-BABF-9EB12DD45688}" type="presParOf" srcId="{965A8E5B-205D-4DE5-B0D9-6B2B5E47BB7D}" destId="{2FEE8152-27A0-4938-AF85-8C1116EFBC48}" srcOrd="3" destOrd="0" presId="urn:microsoft.com/office/officeart/2018/5/layout/CenteredIconLabelDescriptionList"/>
    <dgm:cxn modelId="{87428039-0B88-4B0F-B87B-A26AE603E712}" type="presParOf" srcId="{965A8E5B-205D-4DE5-B0D9-6B2B5E47BB7D}" destId="{7EF70AC4-C6DB-46A4-A426-7E9509DB3E1E}" srcOrd="4" destOrd="0" presId="urn:microsoft.com/office/officeart/2018/5/layout/CenteredIconLabelDescriptionList"/>
    <dgm:cxn modelId="{83AD9062-C8C5-4133-8ED7-CACCA64B6CF4}" type="presParOf" srcId="{7EF70AC4-C6DB-46A4-A426-7E9509DB3E1E}" destId="{FD62F6EA-E56A-48E9-A87F-24FCF5D2A2D2}" srcOrd="0" destOrd="0" presId="urn:microsoft.com/office/officeart/2018/5/layout/CenteredIconLabelDescriptionList"/>
    <dgm:cxn modelId="{128163F6-E442-4C69-9223-95D45946A157}" type="presParOf" srcId="{7EF70AC4-C6DB-46A4-A426-7E9509DB3E1E}" destId="{D568C30A-B0F7-47F5-9605-F1B35978046D}" srcOrd="1" destOrd="0" presId="urn:microsoft.com/office/officeart/2018/5/layout/CenteredIconLabelDescriptionList"/>
    <dgm:cxn modelId="{8A9FDC02-697F-47D0-82AA-C745E36BF78E}" type="presParOf" srcId="{7EF70AC4-C6DB-46A4-A426-7E9509DB3E1E}" destId="{D5D4997A-8610-4BE2-87B4-5E33937E8F37}" srcOrd="2" destOrd="0" presId="urn:microsoft.com/office/officeart/2018/5/layout/CenteredIconLabelDescriptionList"/>
    <dgm:cxn modelId="{BD7A30D1-7A87-4DC2-A57E-3AFCEB76C9EA}" type="presParOf" srcId="{7EF70AC4-C6DB-46A4-A426-7E9509DB3E1E}" destId="{F6136F37-93F0-499F-8E6E-2F9CB84E154B}" srcOrd="3" destOrd="0" presId="urn:microsoft.com/office/officeart/2018/5/layout/CenteredIconLabelDescriptionList"/>
    <dgm:cxn modelId="{76B063D3-286A-4CA3-AF21-60B34DF63A85}" type="presParOf" srcId="{7EF70AC4-C6DB-46A4-A426-7E9509DB3E1E}" destId="{9102D38B-F187-48AF-9216-733914417725}" srcOrd="4" destOrd="0" presId="urn:microsoft.com/office/officeart/2018/5/layout/CenteredIconLabelDescriptionList"/>
    <dgm:cxn modelId="{D8D2EA68-DFC6-406A-8C19-71F3014EFAA6}" type="presParOf" srcId="{965A8E5B-205D-4DE5-B0D9-6B2B5E47BB7D}" destId="{767EB323-29CB-41E1-A116-59AD7097279B}" srcOrd="5" destOrd="0" presId="urn:microsoft.com/office/officeart/2018/5/layout/CenteredIconLabelDescriptionList"/>
    <dgm:cxn modelId="{5F3B8342-CE63-4B1B-9501-19E1BC02ABF8}" type="presParOf" srcId="{965A8E5B-205D-4DE5-B0D9-6B2B5E47BB7D}" destId="{5494D4DD-AAB2-4497-9041-79AB29C1D2CC}" srcOrd="6" destOrd="0" presId="urn:microsoft.com/office/officeart/2018/5/layout/CenteredIconLabelDescriptionList"/>
    <dgm:cxn modelId="{47ABB3BC-ACCE-4D72-A288-BDC80000C534}" type="presParOf" srcId="{5494D4DD-AAB2-4497-9041-79AB29C1D2CC}" destId="{FD8C93A8-D27E-444E-BA29-7F3A58BBD22F}" srcOrd="0" destOrd="0" presId="urn:microsoft.com/office/officeart/2018/5/layout/CenteredIconLabelDescriptionList"/>
    <dgm:cxn modelId="{D2009901-DE3B-4C8B-B18A-159AF414EDD7}" type="presParOf" srcId="{5494D4DD-AAB2-4497-9041-79AB29C1D2CC}" destId="{FA7C79D2-E6D4-4940-83DD-A87DBABA4F4C}" srcOrd="1" destOrd="0" presId="urn:microsoft.com/office/officeart/2018/5/layout/CenteredIconLabelDescriptionList"/>
    <dgm:cxn modelId="{2B160123-EC63-4C4D-8268-D1E0BB3F11C6}" type="presParOf" srcId="{5494D4DD-AAB2-4497-9041-79AB29C1D2CC}" destId="{6962B3BB-6464-48A7-94F9-F048EC172A5C}" srcOrd="2" destOrd="0" presId="urn:microsoft.com/office/officeart/2018/5/layout/CenteredIconLabelDescriptionList"/>
    <dgm:cxn modelId="{35699004-C48C-4E67-B2DC-1C29912EE890}" type="presParOf" srcId="{5494D4DD-AAB2-4497-9041-79AB29C1D2CC}" destId="{85E6A788-49D9-493A-B662-E40DD1D9E33C}" srcOrd="3" destOrd="0" presId="urn:microsoft.com/office/officeart/2018/5/layout/CenteredIconLabelDescriptionList"/>
    <dgm:cxn modelId="{CB050C7D-9EAC-4065-9512-147B18F47F40}" type="presParOf" srcId="{5494D4DD-AAB2-4497-9041-79AB29C1D2CC}" destId="{C9FF0505-B239-4401-AB9E-96A074DA34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ACDAA-B432-43A2-9079-C86761E47395}">
      <dsp:nvSpPr>
        <dsp:cNvPr id="0" name=""/>
        <dsp:cNvSpPr/>
      </dsp:nvSpPr>
      <dsp:spPr>
        <a:xfrm>
          <a:off x="0" y="667"/>
          <a:ext cx="34998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4051A4-E438-47F9-B002-48DCD33EF127}">
      <dsp:nvSpPr>
        <dsp:cNvPr id="0" name=""/>
        <dsp:cNvSpPr/>
      </dsp:nvSpPr>
      <dsp:spPr>
        <a:xfrm>
          <a:off x="0" y="667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Market gap</a:t>
          </a:r>
        </a:p>
      </dsp:txBody>
      <dsp:txXfrm>
        <a:off x="0" y="667"/>
        <a:ext cx="699962" cy="1093453"/>
      </dsp:txXfrm>
    </dsp:sp>
    <dsp:sp modelId="{7E7802B4-1F85-40BB-BD20-EFBC7685156C}">
      <dsp:nvSpPr>
        <dsp:cNvPr id="0" name=""/>
        <dsp:cNvSpPr/>
      </dsp:nvSpPr>
      <dsp:spPr>
        <a:xfrm>
          <a:off x="752460" y="50321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Many job seekers struggle to create professional resumes, and existing tools are often outdated, complex, or costly.</a:t>
          </a:r>
        </a:p>
      </dsp:txBody>
      <dsp:txXfrm>
        <a:off x="752460" y="50321"/>
        <a:ext cx="2747353" cy="993078"/>
      </dsp:txXfrm>
    </dsp:sp>
    <dsp:sp modelId="{B5EBD6BF-4376-4EAE-A05E-EFEBC1397875}">
      <dsp:nvSpPr>
        <dsp:cNvPr id="0" name=""/>
        <dsp:cNvSpPr/>
      </dsp:nvSpPr>
      <dsp:spPr>
        <a:xfrm>
          <a:off x="699962" y="1043399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431F533-EF25-46D6-BDAF-E5AA3B735074}">
      <dsp:nvSpPr>
        <dsp:cNvPr id="0" name=""/>
        <dsp:cNvSpPr/>
      </dsp:nvSpPr>
      <dsp:spPr>
        <a:xfrm>
          <a:off x="0" y="1094121"/>
          <a:ext cx="349981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A9366E-9E6D-4AEF-88A3-415993E1A341}">
      <dsp:nvSpPr>
        <dsp:cNvPr id="0" name=""/>
        <dsp:cNvSpPr/>
      </dsp:nvSpPr>
      <dsp:spPr>
        <a:xfrm>
          <a:off x="0" y="1094121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/>
            <a:t>Customers</a:t>
          </a:r>
          <a:endParaRPr lang="en-US" sz="900" kern="1200"/>
        </a:p>
      </dsp:txBody>
      <dsp:txXfrm>
        <a:off x="0" y="1094121"/>
        <a:ext cx="699962" cy="1093453"/>
      </dsp:txXfrm>
    </dsp:sp>
    <dsp:sp modelId="{8D3ECCBD-26FB-4295-9399-234D8F222C8C}">
      <dsp:nvSpPr>
        <dsp:cNvPr id="0" name=""/>
        <dsp:cNvSpPr/>
      </dsp:nvSpPr>
      <dsp:spPr>
        <a:xfrm>
          <a:off x="752460" y="1143775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Job seekers and interns need a free and easy-to-use resume builder to improve their chances in an increasingly competitive market​.</a:t>
          </a:r>
        </a:p>
      </dsp:txBody>
      <dsp:txXfrm>
        <a:off x="752460" y="1143775"/>
        <a:ext cx="2747353" cy="993078"/>
      </dsp:txXfrm>
    </dsp:sp>
    <dsp:sp modelId="{0424AD56-7C9A-4A34-812D-285401A1D22C}">
      <dsp:nvSpPr>
        <dsp:cNvPr id="0" name=""/>
        <dsp:cNvSpPr/>
      </dsp:nvSpPr>
      <dsp:spPr>
        <a:xfrm>
          <a:off x="699962" y="2136853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131504A-1511-464C-86CC-32ECB86CF3E7}">
      <dsp:nvSpPr>
        <dsp:cNvPr id="0" name=""/>
        <dsp:cNvSpPr/>
      </dsp:nvSpPr>
      <dsp:spPr>
        <a:xfrm>
          <a:off x="0" y="2187575"/>
          <a:ext cx="34998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384CC58-CB65-424E-B98F-D2D01FD86FA1}">
      <dsp:nvSpPr>
        <dsp:cNvPr id="0" name=""/>
        <dsp:cNvSpPr/>
      </dsp:nvSpPr>
      <dsp:spPr>
        <a:xfrm>
          <a:off x="0" y="2187575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/>
            <a:t>Financials</a:t>
          </a:r>
          <a:endParaRPr lang="en-US" sz="900" kern="1200"/>
        </a:p>
      </dsp:txBody>
      <dsp:txXfrm>
        <a:off x="0" y="2187575"/>
        <a:ext cx="699962" cy="1093453"/>
      </dsp:txXfrm>
    </dsp:sp>
    <dsp:sp modelId="{AC2BDD2E-ADD0-43FA-9A62-11F42FC3775F}">
      <dsp:nvSpPr>
        <dsp:cNvPr id="0" name=""/>
        <dsp:cNvSpPr/>
      </dsp:nvSpPr>
      <dsp:spPr>
        <a:xfrm>
          <a:off x="752460" y="2237229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demand for recruitment technology is rising, with companies investing heavily in hiring and resume-screening solutions [</a:t>
          </a:r>
          <a:r>
            <a:rPr lang="en-US" sz="1200" kern="1200" err="1"/>
            <a:t>HiringThing</a:t>
          </a:r>
          <a:r>
            <a:rPr lang="en-US" sz="1200" kern="1200"/>
            <a:t>].</a:t>
          </a:r>
        </a:p>
      </dsp:txBody>
      <dsp:txXfrm>
        <a:off x="752460" y="2237229"/>
        <a:ext cx="2747353" cy="993078"/>
      </dsp:txXfrm>
    </dsp:sp>
    <dsp:sp modelId="{6E7577F2-DD6D-4129-96B3-3989908115CE}">
      <dsp:nvSpPr>
        <dsp:cNvPr id="0" name=""/>
        <dsp:cNvSpPr/>
      </dsp:nvSpPr>
      <dsp:spPr>
        <a:xfrm>
          <a:off x="699962" y="3230307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823204-A300-47F9-9F0E-CF4E2F437015}">
      <dsp:nvSpPr>
        <dsp:cNvPr id="0" name=""/>
        <dsp:cNvSpPr/>
      </dsp:nvSpPr>
      <dsp:spPr>
        <a:xfrm>
          <a:off x="0" y="3281029"/>
          <a:ext cx="34998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1108A7-75C0-4A40-AF48-F81D7A918941}">
      <dsp:nvSpPr>
        <dsp:cNvPr id="0" name=""/>
        <dsp:cNvSpPr/>
      </dsp:nvSpPr>
      <dsp:spPr>
        <a:xfrm>
          <a:off x="0" y="3281029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/>
            <a:t>Costs</a:t>
          </a:r>
          <a:endParaRPr lang="en-US" sz="900" kern="1200"/>
        </a:p>
      </dsp:txBody>
      <dsp:txXfrm>
        <a:off x="0" y="3281029"/>
        <a:ext cx="699962" cy="1093453"/>
      </dsp:txXfrm>
    </dsp:sp>
    <dsp:sp modelId="{449077D6-742E-4854-9ACE-58567A973426}">
      <dsp:nvSpPr>
        <dsp:cNvPr id="0" name=""/>
        <dsp:cNvSpPr/>
      </dsp:nvSpPr>
      <dsp:spPr>
        <a:xfrm>
          <a:off x="752460" y="3330683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Most resume-building platforms charge a fee or limit free access, while our solution aims to remain free through a university partnership​.</a:t>
          </a:r>
        </a:p>
      </dsp:txBody>
      <dsp:txXfrm>
        <a:off x="752460" y="3330683"/>
        <a:ext cx="2747353" cy="993078"/>
      </dsp:txXfrm>
    </dsp:sp>
    <dsp:sp modelId="{01488DE3-9DC5-41A5-8F53-99B49AF2527D}">
      <dsp:nvSpPr>
        <dsp:cNvPr id="0" name=""/>
        <dsp:cNvSpPr/>
      </dsp:nvSpPr>
      <dsp:spPr>
        <a:xfrm>
          <a:off x="699962" y="4323761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36E5B0E-8ED2-4C77-9CE5-5A66DB5E75B2}">
      <dsp:nvSpPr>
        <dsp:cNvPr id="0" name=""/>
        <dsp:cNvSpPr/>
      </dsp:nvSpPr>
      <dsp:spPr>
        <a:xfrm>
          <a:off x="0" y="4374483"/>
          <a:ext cx="349981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E99306-BA3C-41A4-9A4B-E35F0F3B4114}">
      <dsp:nvSpPr>
        <dsp:cNvPr id="0" name=""/>
        <dsp:cNvSpPr/>
      </dsp:nvSpPr>
      <dsp:spPr>
        <a:xfrm>
          <a:off x="0" y="4374483"/>
          <a:ext cx="699962" cy="109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/>
            <a:t>Usability</a:t>
          </a:r>
          <a:endParaRPr lang="en-US" sz="900" kern="1200"/>
        </a:p>
      </dsp:txBody>
      <dsp:txXfrm>
        <a:off x="0" y="4374483"/>
        <a:ext cx="699962" cy="1093453"/>
      </dsp:txXfrm>
    </dsp:sp>
    <dsp:sp modelId="{0CF6D8DD-40A2-4E1B-8203-A3A5E3621C62}">
      <dsp:nvSpPr>
        <dsp:cNvPr id="0" name=""/>
        <dsp:cNvSpPr/>
      </dsp:nvSpPr>
      <dsp:spPr>
        <a:xfrm>
          <a:off x="752460" y="4424137"/>
          <a:ext cx="2747353" cy="99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Users need a simple, intuitive solution that ensures their resumes are customizable, professional, and ATS-compliant​.</a:t>
          </a:r>
        </a:p>
      </dsp:txBody>
      <dsp:txXfrm>
        <a:off x="752460" y="4424137"/>
        <a:ext cx="2747353" cy="993078"/>
      </dsp:txXfrm>
    </dsp:sp>
    <dsp:sp modelId="{CA42AAE6-060C-4CCF-AA29-73AC1C758B9D}">
      <dsp:nvSpPr>
        <dsp:cNvPr id="0" name=""/>
        <dsp:cNvSpPr/>
      </dsp:nvSpPr>
      <dsp:spPr>
        <a:xfrm>
          <a:off x="699962" y="5417215"/>
          <a:ext cx="27998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518FD-4D79-46A4-BC82-8164DA4B107D}">
      <dsp:nvSpPr>
        <dsp:cNvPr id="0" name=""/>
        <dsp:cNvSpPr/>
      </dsp:nvSpPr>
      <dsp:spPr>
        <a:xfrm>
          <a:off x="427898" y="605773"/>
          <a:ext cx="454042" cy="4540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9684-EFDA-4FA7-8C51-3F22CC8A6242}">
      <dsp:nvSpPr>
        <dsp:cNvPr id="0" name=""/>
        <dsp:cNvSpPr/>
      </dsp:nvSpPr>
      <dsp:spPr>
        <a:xfrm>
          <a:off x="6287" y="1190415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Close</a:t>
          </a:r>
          <a:r>
            <a:rPr lang="en-US" sz="1400" kern="1200" baseline="0"/>
            <a:t> the gap</a:t>
          </a:r>
          <a:endParaRPr lang="en-US" sz="1400" kern="1200"/>
        </a:p>
      </dsp:txBody>
      <dsp:txXfrm>
        <a:off x="6287" y="1190415"/>
        <a:ext cx="1297265" cy="628521"/>
      </dsp:txXfrm>
    </dsp:sp>
    <dsp:sp modelId="{899C493D-8764-458B-AA72-A4311E36C29C}">
      <dsp:nvSpPr>
        <dsp:cNvPr id="0" name=""/>
        <dsp:cNvSpPr/>
      </dsp:nvSpPr>
      <dsp:spPr>
        <a:xfrm>
          <a:off x="6287" y="1879680"/>
          <a:ext cx="1297265" cy="176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Our product makes managing tasks easier, and no other product on the market offers the same benefits.</a:t>
          </a:r>
        </a:p>
      </dsp:txBody>
      <dsp:txXfrm>
        <a:off x="6287" y="1879680"/>
        <a:ext cx="1297265" cy="1763272"/>
      </dsp:txXfrm>
    </dsp:sp>
    <dsp:sp modelId="{126D7A76-D850-47EA-9BB9-0D8FC2C03B2A}">
      <dsp:nvSpPr>
        <dsp:cNvPr id="0" name=""/>
        <dsp:cNvSpPr/>
      </dsp:nvSpPr>
      <dsp:spPr>
        <a:xfrm>
          <a:off x="1952185" y="605773"/>
          <a:ext cx="454042" cy="4540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82759-C601-452B-9A4F-517E60163462}">
      <dsp:nvSpPr>
        <dsp:cNvPr id="0" name=""/>
        <dsp:cNvSpPr/>
      </dsp:nvSpPr>
      <dsp:spPr>
        <a:xfrm>
          <a:off x="1530574" y="1190415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Cost savings</a:t>
          </a:r>
        </a:p>
      </dsp:txBody>
      <dsp:txXfrm>
        <a:off x="1530574" y="1190415"/>
        <a:ext cx="1297265" cy="628521"/>
      </dsp:txXfrm>
    </dsp:sp>
    <dsp:sp modelId="{41F83D84-F3D3-4B25-AB60-9D55C0A2C485}">
      <dsp:nvSpPr>
        <dsp:cNvPr id="0" name=""/>
        <dsp:cNvSpPr/>
      </dsp:nvSpPr>
      <dsp:spPr>
        <a:xfrm>
          <a:off x="1530574" y="1879680"/>
          <a:ext cx="1297265" cy="176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Reduce costs for client by helping project managers stay on target within deadlines.</a:t>
          </a:r>
        </a:p>
      </dsp:txBody>
      <dsp:txXfrm>
        <a:off x="1530574" y="1879680"/>
        <a:ext cx="1297265" cy="1763272"/>
      </dsp:txXfrm>
    </dsp:sp>
    <dsp:sp modelId="{6ABDB0C9-D97A-4B28-B003-AC06071F71BC}">
      <dsp:nvSpPr>
        <dsp:cNvPr id="0" name=""/>
        <dsp:cNvSpPr/>
      </dsp:nvSpPr>
      <dsp:spPr>
        <a:xfrm>
          <a:off x="3476472" y="605773"/>
          <a:ext cx="454042" cy="4540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0B66B-74EC-44A0-9BCE-5C83FDCAF9B2}">
      <dsp:nvSpPr>
        <dsp:cNvPr id="0" name=""/>
        <dsp:cNvSpPr/>
      </dsp:nvSpPr>
      <dsp:spPr>
        <a:xfrm>
          <a:off x="3054861" y="1190415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Target audience</a:t>
          </a:r>
        </a:p>
      </dsp:txBody>
      <dsp:txXfrm>
        <a:off x="3054861" y="1190415"/>
        <a:ext cx="1297265" cy="628521"/>
      </dsp:txXfrm>
    </dsp:sp>
    <dsp:sp modelId="{79589667-3D2D-4AB6-B7AA-2D9A8AE3CD8F}">
      <dsp:nvSpPr>
        <dsp:cNvPr id="0" name=""/>
        <dsp:cNvSpPr/>
      </dsp:nvSpPr>
      <dsp:spPr>
        <a:xfrm>
          <a:off x="3054861" y="1879680"/>
          <a:ext cx="1297265" cy="176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Job seekers, students, and interns </a:t>
          </a:r>
          <a:r>
            <a:rPr lang="en-US" sz="1100" kern="1200"/>
            <a:t>who need professional, customizable resumes without struggling with outdated or costly alternatives​.</a:t>
          </a:r>
        </a:p>
      </dsp:txBody>
      <dsp:txXfrm>
        <a:off x="3054861" y="1879680"/>
        <a:ext cx="1297265" cy="1763272"/>
      </dsp:txXfrm>
    </dsp:sp>
    <dsp:sp modelId="{DD8014E2-0E3A-4E76-81C7-23553A5015E5}">
      <dsp:nvSpPr>
        <dsp:cNvPr id="0" name=""/>
        <dsp:cNvSpPr/>
      </dsp:nvSpPr>
      <dsp:spPr>
        <a:xfrm>
          <a:off x="5000760" y="496377"/>
          <a:ext cx="454042" cy="4540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650F3-8281-4B7F-B665-E23D1DEA14BE}">
      <dsp:nvSpPr>
        <dsp:cNvPr id="0" name=""/>
        <dsp:cNvSpPr/>
      </dsp:nvSpPr>
      <dsp:spPr>
        <a:xfrm>
          <a:off x="4579148" y="1090427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Easy to use</a:t>
          </a:r>
        </a:p>
      </dsp:txBody>
      <dsp:txXfrm>
        <a:off x="4579148" y="1090427"/>
        <a:ext cx="1297265" cy="628521"/>
      </dsp:txXfrm>
    </dsp:sp>
    <dsp:sp modelId="{1724916D-14F8-43B5-9790-A9DAC6178EC1}">
      <dsp:nvSpPr>
        <dsp:cNvPr id="0" name=""/>
        <dsp:cNvSpPr/>
      </dsp:nvSpPr>
      <dsp:spPr>
        <a:xfrm>
          <a:off x="4579148" y="1784068"/>
          <a:ext cx="1297265" cy="196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guided, step-by-step interface with pre-designed templates, smart suggestions, and real-time resume feedback, ensuring a seamless and efficient user experience​.</a:t>
          </a:r>
        </a:p>
      </dsp:txBody>
      <dsp:txXfrm>
        <a:off x="4579148" y="1784068"/>
        <a:ext cx="1297265" cy="1968281"/>
      </dsp:txXfrm>
    </dsp:sp>
    <dsp:sp modelId="{89E4597C-F82D-4C93-87DF-02B9680F0782}">
      <dsp:nvSpPr>
        <dsp:cNvPr id="0" name=""/>
        <dsp:cNvSpPr/>
      </dsp:nvSpPr>
      <dsp:spPr>
        <a:xfrm>
          <a:off x="6525047" y="496377"/>
          <a:ext cx="454042" cy="4540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7D5CA-0C31-40EB-96FC-EE2D05890384}">
      <dsp:nvSpPr>
        <dsp:cNvPr id="0" name=""/>
        <dsp:cNvSpPr/>
      </dsp:nvSpPr>
      <dsp:spPr>
        <a:xfrm>
          <a:off x="6103435" y="1090427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Cloud Storage &amp; Accessibility</a:t>
          </a:r>
        </a:p>
      </dsp:txBody>
      <dsp:txXfrm>
        <a:off x="6103435" y="1090427"/>
        <a:ext cx="1297265" cy="628521"/>
      </dsp:txXfrm>
    </dsp:sp>
    <dsp:sp modelId="{281463B5-E352-4969-B0B3-2A3DB6494A61}">
      <dsp:nvSpPr>
        <dsp:cNvPr id="0" name=""/>
        <dsp:cNvSpPr/>
      </dsp:nvSpPr>
      <dsp:spPr>
        <a:xfrm>
          <a:off x="6103435" y="1784068"/>
          <a:ext cx="1297265" cy="196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can save, edit, and download their resumes from any device​.</a:t>
          </a:r>
        </a:p>
      </dsp:txBody>
      <dsp:txXfrm>
        <a:off x="6103435" y="1784068"/>
        <a:ext cx="1297265" cy="1968281"/>
      </dsp:txXfrm>
    </dsp:sp>
    <dsp:sp modelId="{6FD8E498-C384-4508-8902-DF3F66CE3FC4}">
      <dsp:nvSpPr>
        <dsp:cNvPr id="0" name=""/>
        <dsp:cNvSpPr/>
      </dsp:nvSpPr>
      <dsp:spPr>
        <a:xfrm>
          <a:off x="8049334" y="496377"/>
          <a:ext cx="454042" cy="4540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A1D8E-3763-418C-9033-3935CABD7F1C}">
      <dsp:nvSpPr>
        <dsp:cNvPr id="0" name=""/>
        <dsp:cNvSpPr/>
      </dsp:nvSpPr>
      <dsp:spPr>
        <a:xfrm>
          <a:off x="7627722" y="1090427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Security &amp; Reliability</a:t>
          </a:r>
          <a:endParaRPr lang="en-US" sz="1400" kern="1200"/>
        </a:p>
      </dsp:txBody>
      <dsp:txXfrm>
        <a:off x="7627722" y="1090427"/>
        <a:ext cx="1297265" cy="628521"/>
      </dsp:txXfrm>
    </dsp:sp>
    <dsp:sp modelId="{393E3B4A-67FE-42B6-ACA8-B7A438CCEFC2}">
      <dsp:nvSpPr>
        <dsp:cNvPr id="0" name=""/>
        <dsp:cNvSpPr/>
      </dsp:nvSpPr>
      <dsp:spPr>
        <a:xfrm>
          <a:off x="7627722" y="1784068"/>
          <a:ext cx="1297265" cy="196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Secure authentication and cloud-based backups ensure </a:t>
          </a:r>
          <a:r>
            <a:rPr lang="en-US" sz="1100" b="0" kern="1200"/>
            <a:t>data safety and easy retrieval.</a:t>
          </a:r>
          <a:r>
            <a:rPr lang="en-US" sz="1100" kern="1200"/>
            <a:t>​</a:t>
          </a:r>
        </a:p>
      </dsp:txBody>
      <dsp:txXfrm>
        <a:off x="7627722" y="1784068"/>
        <a:ext cx="1297265" cy="1968281"/>
      </dsp:txXfrm>
    </dsp:sp>
    <dsp:sp modelId="{3B7C4E0B-2769-4005-9295-01BADEA451B8}">
      <dsp:nvSpPr>
        <dsp:cNvPr id="0" name=""/>
        <dsp:cNvSpPr/>
      </dsp:nvSpPr>
      <dsp:spPr>
        <a:xfrm>
          <a:off x="9573621" y="496377"/>
          <a:ext cx="454042" cy="45404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F8779-59CC-499C-A691-B20E6CBA5A3B}">
      <dsp:nvSpPr>
        <dsp:cNvPr id="0" name=""/>
        <dsp:cNvSpPr/>
      </dsp:nvSpPr>
      <dsp:spPr>
        <a:xfrm>
          <a:off x="9152010" y="1090427"/>
          <a:ext cx="1297265" cy="62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API Integration</a:t>
          </a:r>
        </a:p>
      </dsp:txBody>
      <dsp:txXfrm>
        <a:off x="9152010" y="1090427"/>
        <a:ext cx="1297265" cy="628521"/>
      </dsp:txXfrm>
    </dsp:sp>
    <dsp:sp modelId="{9EE385AB-EFC6-41CF-9AD6-8C619508C6C3}">
      <dsp:nvSpPr>
        <dsp:cNvPr id="0" name=""/>
        <dsp:cNvSpPr/>
      </dsp:nvSpPr>
      <dsp:spPr>
        <a:xfrm>
          <a:off x="9152010" y="1784068"/>
          <a:ext cx="1297265" cy="196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Pulls </a:t>
          </a:r>
          <a:r>
            <a:rPr lang="en-US" sz="1100" b="0" kern="1200"/>
            <a:t>job-specific recommendations</a:t>
          </a:r>
          <a:r>
            <a:rPr lang="en-US" sz="1100" kern="1200"/>
            <a:t> to tailor resumes based on industry trends​.</a:t>
          </a:r>
        </a:p>
      </dsp:txBody>
      <dsp:txXfrm>
        <a:off x="9152010" y="1784068"/>
        <a:ext cx="1297265" cy="19682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2341D-80C0-4E4D-9C5C-94552CF21839}">
      <dsp:nvSpPr>
        <dsp:cNvPr id="0" name=""/>
        <dsp:cNvSpPr/>
      </dsp:nvSpPr>
      <dsp:spPr>
        <a:xfrm>
          <a:off x="3283" y="220571"/>
          <a:ext cx="3201185" cy="6851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ResumeGenius &amp; ResumeBuilder.com:</a:t>
          </a:r>
          <a:endParaRPr lang="en-US" sz="1800" kern="1200"/>
        </a:p>
      </dsp:txBody>
      <dsp:txXfrm>
        <a:off x="3283" y="220571"/>
        <a:ext cx="3201185" cy="685103"/>
      </dsp:txXfrm>
    </dsp:sp>
    <dsp:sp modelId="{C9249A84-D48E-4BA1-AA07-A93639E6F74A}">
      <dsp:nvSpPr>
        <dsp:cNvPr id="0" name=""/>
        <dsp:cNvSpPr/>
      </dsp:nvSpPr>
      <dsp:spPr>
        <a:xfrm>
          <a:off x="3283" y="905674"/>
          <a:ext cx="3201185" cy="34586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00B050"/>
              </a:solidFill>
            </a:rPr>
            <a:t>Strengths: </a:t>
          </a:r>
          <a:r>
            <a:rPr lang="en-US" sz="1800" b="0" kern="1200"/>
            <a:t>Provide structured resume-building guidance and template customization.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FF0000"/>
              </a:solidFill>
            </a:rPr>
            <a:t>Weaknesses: </a:t>
          </a:r>
          <a:r>
            <a:rPr lang="en-US" sz="1800" b="0" kern="1200"/>
            <a:t>Charge users upon completion, restricting access unless they pay.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AB1DA4"/>
              </a:solidFill>
            </a:rPr>
            <a:t>Our Advantage: </a:t>
          </a:r>
          <a:r>
            <a:rPr lang="en-US" sz="1800" b="0" kern="1200"/>
            <a:t>We offer the same structured guidance without hidden fees.</a:t>
          </a:r>
        </a:p>
      </dsp:txBody>
      <dsp:txXfrm>
        <a:off x="3283" y="905674"/>
        <a:ext cx="3201185" cy="3458699"/>
      </dsp:txXfrm>
    </dsp:sp>
    <dsp:sp modelId="{54871EFA-AA07-42CE-8894-C9E56AF458E1}">
      <dsp:nvSpPr>
        <dsp:cNvPr id="0" name=""/>
        <dsp:cNvSpPr/>
      </dsp:nvSpPr>
      <dsp:spPr>
        <a:xfrm>
          <a:off x="3652635" y="220571"/>
          <a:ext cx="3201185" cy="6851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Canva</a:t>
          </a:r>
        </a:p>
      </dsp:txBody>
      <dsp:txXfrm>
        <a:off x="3652635" y="220571"/>
        <a:ext cx="3201185" cy="685103"/>
      </dsp:txXfrm>
    </dsp:sp>
    <dsp:sp modelId="{DB9C6EBE-52EE-4E41-AEBD-1636CC0E4988}">
      <dsp:nvSpPr>
        <dsp:cNvPr id="0" name=""/>
        <dsp:cNvSpPr/>
      </dsp:nvSpPr>
      <dsp:spPr>
        <a:xfrm>
          <a:off x="3652635" y="905674"/>
          <a:ext cx="3201185" cy="34586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00B050"/>
              </a:solidFill>
            </a:rPr>
            <a:t>Strengths: </a:t>
          </a:r>
          <a:r>
            <a:rPr lang="en-US" sz="1800" b="0" kern="1200"/>
            <a:t>Allows flexible resume design with drag-and-drop customization.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FF0000"/>
              </a:solidFill>
            </a:rPr>
            <a:t>Weaknesses:</a:t>
          </a:r>
          <a:r>
            <a:rPr lang="en-US" sz="1800" b="1" kern="1200"/>
            <a:t> </a:t>
          </a:r>
          <a:r>
            <a:rPr lang="en-US" sz="1800" b="0" kern="1200"/>
            <a:t>Lacks ATS optimization, meaning resumes may get rejected by hiring software.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AB1DA4"/>
              </a:solidFill>
            </a:rPr>
            <a:t>Our Advantage: </a:t>
          </a:r>
          <a:r>
            <a:rPr lang="en-US" sz="1800" b="0" kern="1200"/>
            <a:t>We provide both customization and ATS-friendly formatting.</a:t>
          </a:r>
        </a:p>
      </dsp:txBody>
      <dsp:txXfrm>
        <a:off x="3652635" y="905674"/>
        <a:ext cx="3201185" cy="3458699"/>
      </dsp:txXfrm>
    </dsp:sp>
    <dsp:sp modelId="{125D393B-5415-4E2D-89DE-DBBD64B5A6B7}">
      <dsp:nvSpPr>
        <dsp:cNvPr id="0" name=""/>
        <dsp:cNvSpPr/>
      </dsp:nvSpPr>
      <dsp:spPr>
        <a:xfrm>
          <a:off x="7301986" y="220571"/>
          <a:ext cx="3201185" cy="6851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Resume.com</a:t>
          </a:r>
        </a:p>
      </dsp:txBody>
      <dsp:txXfrm>
        <a:off x="7301986" y="220571"/>
        <a:ext cx="3201185" cy="685103"/>
      </dsp:txXfrm>
    </dsp:sp>
    <dsp:sp modelId="{75FFDF2D-716B-4E0E-8276-3698725EB709}">
      <dsp:nvSpPr>
        <dsp:cNvPr id="0" name=""/>
        <dsp:cNvSpPr/>
      </dsp:nvSpPr>
      <dsp:spPr>
        <a:xfrm>
          <a:off x="7301986" y="905674"/>
          <a:ext cx="3201185" cy="34586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00B050"/>
              </a:solidFill>
            </a:rPr>
            <a:t>Strengths: </a:t>
          </a:r>
          <a:r>
            <a:rPr lang="en-US" sz="1800" b="0" kern="1200"/>
            <a:t>Free and allows users to store past resumes.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FF0000"/>
              </a:solidFill>
            </a:rPr>
            <a:t>Weaknesses:</a:t>
          </a:r>
          <a:r>
            <a:rPr lang="en-US" sz="1800" b="1" kern="1200"/>
            <a:t> </a:t>
          </a:r>
          <a:r>
            <a:rPr lang="en-US" sz="1800" b="0" kern="1200"/>
            <a:t>Lacks guided resume-building and customized job recommendations.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>
              <a:solidFill>
                <a:srgbClr val="AB1DA4"/>
              </a:solidFill>
            </a:rPr>
            <a:t>Our Advantage: </a:t>
          </a:r>
          <a:r>
            <a:rPr lang="en-US" sz="1800" b="0" kern="1200"/>
            <a:t>We offer a free service with AI-driven suggestions and industry-specific recommendations.</a:t>
          </a:r>
        </a:p>
      </dsp:txBody>
      <dsp:txXfrm>
        <a:off x="7301986" y="905674"/>
        <a:ext cx="3201185" cy="34586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ECE44-57F2-4C41-A657-CF4AAB0B30E7}">
      <dsp:nvSpPr>
        <dsp:cNvPr id="0" name=""/>
        <dsp:cNvSpPr/>
      </dsp:nvSpPr>
      <dsp:spPr>
        <a:xfrm>
          <a:off x="137750" y="302177"/>
          <a:ext cx="1297419" cy="1297419"/>
        </a:xfrm>
        <a:prstGeom prst="ellipse">
          <a:avLst/>
        </a:prstGeom>
        <a:solidFill>
          <a:srgbClr val="AB1DA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8432D-5934-4206-91E7-4EFBC7606818}">
      <dsp:nvSpPr>
        <dsp:cNvPr id="0" name=""/>
        <dsp:cNvSpPr/>
      </dsp:nvSpPr>
      <dsp:spPr>
        <a:xfrm>
          <a:off x="410208" y="574635"/>
          <a:ext cx="752503" cy="752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7F219-A0F4-4E68-9907-3D2C5E9A9EF0}">
      <dsp:nvSpPr>
        <dsp:cNvPr id="0" name=""/>
        <dsp:cNvSpPr/>
      </dsp:nvSpPr>
      <dsp:spPr>
        <a:xfrm>
          <a:off x="1713188" y="302177"/>
          <a:ext cx="3058203" cy="1297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Combines the best of all competitors</a:t>
          </a:r>
          <a:r>
            <a:rPr lang="en-US" sz="1300" kern="120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Structured guidance like </a:t>
          </a:r>
          <a:r>
            <a:rPr lang="en-US" sz="1300" kern="1200" err="1"/>
            <a:t>ResumeGenius</a:t>
          </a:r>
          <a:r>
            <a:rPr lang="en-US" sz="1300" kern="1200"/>
            <a:t>, flexibility like Canva, and free access like Resume.com.</a:t>
          </a:r>
          <a:br>
            <a:rPr lang="en-US" sz="1300" kern="1200"/>
          </a:br>
          <a:endParaRPr lang="en-US" sz="1300" kern="1200"/>
        </a:p>
      </dsp:txBody>
      <dsp:txXfrm>
        <a:off x="1713188" y="302177"/>
        <a:ext cx="3058203" cy="1297419"/>
      </dsp:txXfrm>
    </dsp:sp>
    <dsp:sp modelId="{915B1BD7-BB4D-4005-A781-A0685D65C292}">
      <dsp:nvSpPr>
        <dsp:cNvPr id="0" name=""/>
        <dsp:cNvSpPr/>
      </dsp:nvSpPr>
      <dsp:spPr>
        <a:xfrm>
          <a:off x="5304259" y="302177"/>
          <a:ext cx="1297419" cy="129741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D3B4A-8B6C-453F-AEE9-A3E24D127331}">
      <dsp:nvSpPr>
        <dsp:cNvPr id="0" name=""/>
        <dsp:cNvSpPr/>
      </dsp:nvSpPr>
      <dsp:spPr>
        <a:xfrm>
          <a:off x="5576717" y="574635"/>
          <a:ext cx="752503" cy="752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73DF0-04E4-4A73-8369-24328A3462AA}">
      <dsp:nvSpPr>
        <dsp:cNvPr id="0" name=""/>
        <dsp:cNvSpPr/>
      </dsp:nvSpPr>
      <dsp:spPr>
        <a:xfrm>
          <a:off x="6879697" y="302177"/>
          <a:ext cx="3058203" cy="1297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No payment barriers</a:t>
          </a:r>
          <a:r>
            <a:rPr lang="en-US" sz="1300" kern="120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Unlike </a:t>
          </a:r>
          <a:r>
            <a:rPr lang="en-US" sz="1300" kern="1200" err="1"/>
            <a:t>ResumeGenius</a:t>
          </a:r>
          <a:r>
            <a:rPr lang="en-US" sz="1300" kern="1200"/>
            <a:t>, our users never have to pay to download their resumes.</a:t>
          </a:r>
          <a:br>
            <a:rPr lang="en-US" sz="1300" kern="1200"/>
          </a:br>
          <a:endParaRPr lang="en-US" sz="1300" kern="1200"/>
        </a:p>
      </dsp:txBody>
      <dsp:txXfrm>
        <a:off x="6879697" y="302177"/>
        <a:ext cx="3058203" cy="1297419"/>
      </dsp:txXfrm>
    </dsp:sp>
    <dsp:sp modelId="{C8EB076A-7E8E-411C-A995-38599FFF0068}">
      <dsp:nvSpPr>
        <dsp:cNvPr id="0" name=""/>
        <dsp:cNvSpPr/>
      </dsp:nvSpPr>
      <dsp:spPr>
        <a:xfrm>
          <a:off x="137750" y="2254853"/>
          <a:ext cx="1297419" cy="129741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AA5CF-E554-4222-9973-CE844282705D}">
      <dsp:nvSpPr>
        <dsp:cNvPr id="0" name=""/>
        <dsp:cNvSpPr/>
      </dsp:nvSpPr>
      <dsp:spPr>
        <a:xfrm>
          <a:off x="410208" y="2527311"/>
          <a:ext cx="752503" cy="752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401A0-6EA2-4D18-BB96-09C2FA7C2E14}">
      <dsp:nvSpPr>
        <dsp:cNvPr id="0" name=""/>
        <dsp:cNvSpPr/>
      </dsp:nvSpPr>
      <dsp:spPr>
        <a:xfrm>
          <a:off x="1713188" y="2254853"/>
          <a:ext cx="3058203" cy="1297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AI-powered customization</a:t>
          </a:r>
          <a:r>
            <a:rPr lang="en-US" sz="1300" kern="120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Unlike Canva, our resumes are </a:t>
          </a:r>
          <a:r>
            <a:rPr lang="en-US" sz="1300" b="1" kern="1200"/>
            <a:t>optimized for ATS</a:t>
          </a:r>
          <a:r>
            <a:rPr lang="en-US" sz="1300" kern="1200"/>
            <a:t>, ensuring better job application results.</a:t>
          </a:r>
          <a:br>
            <a:rPr lang="en-US" sz="1300" kern="1200"/>
          </a:br>
          <a:endParaRPr lang="en-US" sz="1300" kern="1200"/>
        </a:p>
      </dsp:txBody>
      <dsp:txXfrm>
        <a:off x="1713188" y="2254853"/>
        <a:ext cx="3058203" cy="1297419"/>
      </dsp:txXfrm>
    </dsp:sp>
    <dsp:sp modelId="{9AA7A966-F4A4-406F-8D53-C0B17BBF8A2D}">
      <dsp:nvSpPr>
        <dsp:cNvPr id="0" name=""/>
        <dsp:cNvSpPr/>
      </dsp:nvSpPr>
      <dsp:spPr>
        <a:xfrm>
          <a:off x="5304259" y="2254853"/>
          <a:ext cx="1297419" cy="1297419"/>
        </a:xfrm>
        <a:prstGeom prst="ellipse">
          <a:avLst/>
        </a:prstGeom>
        <a:solidFill>
          <a:srgbClr val="A523A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C6EFA-48C9-4A82-9F3C-CA075FEA20F7}">
      <dsp:nvSpPr>
        <dsp:cNvPr id="0" name=""/>
        <dsp:cNvSpPr/>
      </dsp:nvSpPr>
      <dsp:spPr>
        <a:xfrm>
          <a:off x="5576717" y="2527311"/>
          <a:ext cx="752503" cy="752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02425-930F-476D-9B40-F8E51815DCA2}">
      <dsp:nvSpPr>
        <dsp:cNvPr id="0" name=""/>
        <dsp:cNvSpPr/>
      </dsp:nvSpPr>
      <dsp:spPr>
        <a:xfrm>
          <a:off x="6879697" y="2254853"/>
          <a:ext cx="3058203" cy="1297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Seamless user experience</a:t>
          </a:r>
          <a:r>
            <a:rPr lang="en-US" sz="1300" kern="120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Unlike Resume.com, our builder </a:t>
          </a:r>
          <a:r>
            <a:rPr lang="en-US" sz="1300" b="1" kern="1200"/>
            <a:t>guides users with smart suggestions</a:t>
          </a:r>
          <a:r>
            <a:rPr lang="en-US" sz="1300" kern="1200"/>
            <a:t> to maximize resume quality.</a:t>
          </a:r>
        </a:p>
      </dsp:txBody>
      <dsp:txXfrm>
        <a:off x="6879697" y="2254853"/>
        <a:ext cx="3058203" cy="1297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DA07B-08E4-4074-B035-79CA38717B71}">
      <dsp:nvSpPr>
        <dsp:cNvPr id="0" name=""/>
        <dsp:cNvSpPr/>
      </dsp:nvSpPr>
      <dsp:spPr>
        <a:xfrm>
          <a:off x="5743" y="1082997"/>
          <a:ext cx="659378" cy="659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53E48-B00D-4CC3-ADD7-AEA6E82878C6}">
      <dsp:nvSpPr>
        <dsp:cNvPr id="0" name=""/>
        <dsp:cNvSpPr/>
      </dsp:nvSpPr>
      <dsp:spPr>
        <a:xfrm>
          <a:off x="5743" y="1871996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Integration Power: Seamlessly connects with databases, APIs, and services.</a:t>
          </a:r>
        </a:p>
      </dsp:txBody>
      <dsp:txXfrm>
        <a:off x="5743" y="1871996"/>
        <a:ext cx="1883939" cy="1259642"/>
      </dsp:txXfrm>
    </dsp:sp>
    <dsp:sp modelId="{AF592198-A6D2-4315-B5F4-1C4FF977F1A9}">
      <dsp:nvSpPr>
        <dsp:cNvPr id="0" name=""/>
        <dsp:cNvSpPr/>
      </dsp:nvSpPr>
      <dsp:spPr>
        <a:xfrm>
          <a:off x="5743" y="3191927"/>
          <a:ext cx="1883939" cy="90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Cross-Platform Compatibility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API Integration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Direct Database Access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Custom Connectors</a:t>
          </a:r>
          <a:endParaRPr lang="en-US" sz="3600" b="0" kern="1200">
            <a:latin typeface="+mn-lt"/>
          </a:endParaRPr>
        </a:p>
      </dsp:txBody>
      <dsp:txXfrm>
        <a:off x="5743" y="3191927"/>
        <a:ext cx="1883939" cy="905482"/>
      </dsp:txXfrm>
    </dsp:sp>
    <dsp:sp modelId="{D06F7621-61BC-461D-BBA8-6650F9B6A4FF}">
      <dsp:nvSpPr>
        <dsp:cNvPr id="0" name=""/>
        <dsp:cNvSpPr/>
      </dsp:nvSpPr>
      <dsp:spPr>
        <a:xfrm>
          <a:off x="2219373" y="1044430"/>
          <a:ext cx="659378" cy="659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F17E4-1FC0-42E1-9B27-679EE1A528FA}">
      <dsp:nvSpPr>
        <dsp:cNvPr id="0" name=""/>
        <dsp:cNvSpPr/>
      </dsp:nvSpPr>
      <dsp:spPr>
        <a:xfrm>
          <a:off x="2219373" y="1833428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Security &amp; Maintainability: Built-in architecture governance and security checks.</a:t>
          </a:r>
        </a:p>
      </dsp:txBody>
      <dsp:txXfrm>
        <a:off x="2219373" y="1833428"/>
        <a:ext cx="1883939" cy="1259642"/>
      </dsp:txXfrm>
    </dsp:sp>
    <dsp:sp modelId="{EF2C5626-E1A0-45CE-BCE2-874B47075608}">
      <dsp:nvSpPr>
        <dsp:cNvPr id="0" name=""/>
        <dsp:cNvSpPr/>
      </dsp:nvSpPr>
      <dsp:spPr>
        <a:xfrm>
          <a:off x="2210895" y="3188676"/>
          <a:ext cx="1883939" cy="105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Enterprise-Grade Protection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Role-Based Access Control (RBAC)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AI-Driven Security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OWASP Compliance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Full Security Visibility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Automated Maintenance</a:t>
          </a:r>
        </a:p>
      </dsp:txBody>
      <dsp:txXfrm>
        <a:off x="2210895" y="3188676"/>
        <a:ext cx="1883939" cy="1059752"/>
      </dsp:txXfrm>
    </dsp:sp>
    <dsp:sp modelId="{89B9043A-0074-49B7-81FF-374F09732060}">
      <dsp:nvSpPr>
        <dsp:cNvPr id="0" name=""/>
        <dsp:cNvSpPr/>
      </dsp:nvSpPr>
      <dsp:spPr>
        <a:xfrm>
          <a:off x="4433002" y="1082997"/>
          <a:ext cx="659378" cy="6593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A68A9-E7CC-441C-A470-AD75622F068A}">
      <dsp:nvSpPr>
        <dsp:cNvPr id="0" name=""/>
        <dsp:cNvSpPr/>
      </dsp:nvSpPr>
      <dsp:spPr>
        <a:xfrm>
          <a:off x="4433002" y="1871996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/>
            <a:t>Enterprise-Grade Apps: Supports scalable, cloud-native applications.</a:t>
          </a:r>
          <a:endParaRPr lang="en-US" sz="1400" kern="1200"/>
        </a:p>
      </dsp:txBody>
      <dsp:txXfrm>
        <a:off x="4433002" y="1871996"/>
        <a:ext cx="1883939" cy="1259642"/>
      </dsp:txXfrm>
    </dsp:sp>
    <dsp:sp modelId="{645A9357-311D-4C4A-B7CA-700966DD7A92}">
      <dsp:nvSpPr>
        <dsp:cNvPr id="0" name=""/>
        <dsp:cNvSpPr/>
      </dsp:nvSpPr>
      <dsp:spPr>
        <a:xfrm>
          <a:off x="4433002" y="3191927"/>
          <a:ext cx="1883939" cy="90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Scalability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Auto-Scaling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Serverless Efficiency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Multi-Cloud &amp; On-Prem​.</a:t>
          </a:r>
        </a:p>
      </dsp:txBody>
      <dsp:txXfrm>
        <a:off x="4433002" y="3191927"/>
        <a:ext cx="1883939" cy="905482"/>
      </dsp:txXfrm>
    </dsp:sp>
    <dsp:sp modelId="{FA084B21-1B63-440A-A124-80BD0D164D12}">
      <dsp:nvSpPr>
        <dsp:cNvPr id="0" name=""/>
        <dsp:cNvSpPr/>
      </dsp:nvSpPr>
      <dsp:spPr>
        <a:xfrm>
          <a:off x="6646631" y="1082997"/>
          <a:ext cx="659378" cy="6593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7921-0C03-4327-A896-12CD914605BA}">
      <dsp:nvSpPr>
        <dsp:cNvPr id="0" name=""/>
        <dsp:cNvSpPr/>
      </dsp:nvSpPr>
      <dsp:spPr>
        <a:xfrm>
          <a:off x="6646631" y="1871996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Develop applications 7x faster with reusable components.</a:t>
          </a:r>
        </a:p>
      </dsp:txBody>
      <dsp:txXfrm>
        <a:off x="6646631" y="1871996"/>
        <a:ext cx="1883939" cy="1259642"/>
      </dsp:txXfrm>
    </dsp:sp>
    <dsp:sp modelId="{218311CB-8C64-491C-8A39-007051850A3B}">
      <dsp:nvSpPr>
        <dsp:cNvPr id="0" name=""/>
        <dsp:cNvSpPr/>
      </dsp:nvSpPr>
      <dsp:spPr>
        <a:xfrm>
          <a:off x="6646631" y="3191927"/>
          <a:ext cx="1883939" cy="90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Eliminate Repetitive Coding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Visual Development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Drag-and-Drop Logic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+mn-lt"/>
            </a:rPr>
            <a:t>Rapid Deployment</a:t>
          </a:r>
        </a:p>
      </dsp:txBody>
      <dsp:txXfrm>
        <a:off x="6646631" y="3191927"/>
        <a:ext cx="1883939" cy="905482"/>
      </dsp:txXfrm>
    </dsp:sp>
    <dsp:sp modelId="{2D82F893-E1A3-45B9-814B-3951D9A05A2B}">
      <dsp:nvSpPr>
        <dsp:cNvPr id="0" name=""/>
        <dsp:cNvSpPr/>
      </dsp:nvSpPr>
      <dsp:spPr>
        <a:xfrm>
          <a:off x="8860260" y="1082997"/>
          <a:ext cx="659378" cy="6593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5482D-21F3-4531-97F2-34391528697A}">
      <dsp:nvSpPr>
        <dsp:cNvPr id="0" name=""/>
        <dsp:cNvSpPr/>
      </dsp:nvSpPr>
      <dsp:spPr>
        <a:xfrm>
          <a:off x="8860260" y="1871996"/>
          <a:ext cx="1883939" cy="1259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industry recognizes </a:t>
          </a:r>
          <a:r>
            <a:rPr lang="en-US" sz="1400" kern="1200" err="1"/>
            <a:t>OutSystems</a:t>
          </a:r>
          <a:r>
            <a:rPr lang="en-US" sz="1400" kern="1200"/>
            <a:t> as a top-tier development platform.</a:t>
          </a:r>
        </a:p>
      </dsp:txBody>
      <dsp:txXfrm>
        <a:off x="8860260" y="1871996"/>
        <a:ext cx="1883939" cy="1259642"/>
      </dsp:txXfrm>
    </dsp:sp>
    <dsp:sp modelId="{F2D21388-8887-4AC6-A9E9-059AAFBECD5B}">
      <dsp:nvSpPr>
        <dsp:cNvPr id="0" name=""/>
        <dsp:cNvSpPr/>
      </dsp:nvSpPr>
      <dsp:spPr>
        <a:xfrm>
          <a:off x="8860260" y="3191927"/>
          <a:ext cx="1883939" cy="905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Trust &amp; Reliable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Continuous Innovation</a:t>
          </a:r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+mn-lt"/>
            </a:rPr>
            <a:t>Strong Community Support</a:t>
          </a:r>
        </a:p>
      </dsp:txBody>
      <dsp:txXfrm>
        <a:off x="8860260" y="3191927"/>
        <a:ext cx="1883939" cy="905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FB145-F89D-445C-BE7A-9DB1FF17176A}">
      <dsp:nvSpPr>
        <dsp:cNvPr id="0" name=""/>
        <dsp:cNvSpPr/>
      </dsp:nvSpPr>
      <dsp:spPr>
        <a:xfrm>
          <a:off x="802142" y="1326832"/>
          <a:ext cx="857882" cy="857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B7775-185B-4228-8E3E-7BCE29803AD1}">
      <dsp:nvSpPr>
        <dsp:cNvPr id="0" name=""/>
        <dsp:cNvSpPr/>
      </dsp:nvSpPr>
      <dsp:spPr>
        <a:xfrm>
          <a:off x="5536" y="2292621"/>
          <a:ext cx="2451093" cy="836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err="1">
              <a:latin typeface="+mn-lt"/>
            </a:rPr>
            <a:t>OutSystems</a:t>
          </a:r>
          <a:r>
            <a:rPr lang="en-US" sz="1400" kern="1200">
              <a:latin typeface="+mn-lt"/>
            </a:rPr>
            <a:t> has custom C#, JavaScript, and APIs.</a:t>
          </a:r>
        </a:p>
      </dsp:txBody>
      <dsp:txXfrm>
        <a:off x="5536" y="2292621"/>
        <a:ext cx="2451093" cy="836938"/>
      </dsp:txXfrm>
    </dsp:sp>
    <dsp:sp modelId="{E0F5B552-5EFA-4034-BE6A-2953D2A5CF6D}">
      <dsp:nvSpPr>
        <dsp:cNvPr id="0" name=""/>
        <dsp:cNvSpPr/>
      </dsp:nvSpPr>
      <dsp:spPr>
        <a:xfrm>
          <a:off x="5536" y="3179749"/>
          <a:ext cx="2451093" cy="65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/>
            <a:t>A major misconception is that low-code development means no real programming.</a:t>
          </a:r>
        </a:p>
      </dsp:txBody>
      <dsp:txXfrm>
        <a:off x="5536" y="3179749"/>
        <a:ext cx="2451093" cy="656542"/>
      </dsp:txXfrm>
    </dsp:sp>
    <dsp:sp modelId="{0AEF0BE9-6994-44A0-8265-5992C06D1E11}">
      <dsp:nvSpPr>
        <dsp:cNvPr id="0" name=""/>
        <dsp:cNvSpPr/>
      </dsp:nvSpPr>
      <dsp:spPr>
        <a:xfrm>
          <a:off x="3682177" y="1326832"/>
          <a:ext cx="857882" cy="857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BC0A3-E404-475D-9193-E6822214CBF2}">
      <dsp:nvSpPr>
        <dsp:cNvPr id="0" name=""/>
        <dsp:cNvSpPr/>
      </dsp:nvSpPr>
      <dsp:spPr>
        <a:xfrm>
          <a:off x="2885572" y="2292621"/>
          <a:ext cx="2451093" cy="836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+mn-lt"/>
            </a:rPr>
            <a:t>Advanced Development Incorporating AI, complex UI/UX, and cloud services.</a:t>
          </a:r>
        </a:p>
      </dsp:txBody>
      <dsp:txXfrm>
        <a:off x="2885572" y="2292621"/>
        <a:ext cx="2451093" cy="836938"/>
      </dsp:txXfrm>
    </dsp:sp>
    <dsp:sp modelId="{7A8E7259-16A2-483C-991A-250518159785}">
      <dsp:nvSpPr>
        <dsp:cNvPr id="0" name=""/>
        <dsp:cNvSpPr/>
      </dsp:nvSpPr>
      <dsp:spPr>
        <a:xfrm>
          <a:off x="2885572" y="3179749"/>
          <a:ext cx="2451093" cy="65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/>
            <a:t>Applications today require AI integration, modern UI/UX designs, and cloud capabilities.</a:t>
          </a:r>
        </a:p>
      </dsp:txBody>
      <dsp:txXfrm>
        <a:off x="2885572" y="3179749"/>
        <a:ext cx="2451093" cy="656542"/>
      </dsp:txXfrm>
    </dsp:sp>
    <dsp:sp modelId="{FD62F6EA-E56A-48E9-A87F-24FCF5D2A2D2}">
      <dsp:nvSpPr>
        <dsp:cNvPr id="0" name=""/>
        <dsp:cNvSpPr/>
      </dsp:nvSpPr>
      <dsp:spPr>
        <a:xfrm>
          <a:off x="6562212" y="1326832"/>
          <a:ext cx="857882" cy="857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4997A-8610-4BE2-87B4-5E33937E8F37}">
      <dsp:nvSpPr>
        <dsp:cNvPr id="0" name=""/>
        <dsp:cNvSpPr/>
      </dsp:nvSpPr>
      <dsp:spPr>
        <a:xfrm>
          <a:off x="5765607" y="2292621"/>
          <a:ext cx="2451093" cy="836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Following best practices like modularization and service-oriented architecture.</a:t>
          </a:r>
        </a:p>
      </dsp:txBody>
      <dsp:txXfrm>
        <a:off x="5765607" y="2292621"/>
        <a:ext cx="2451093" cy="836938"/>
      </dsp:txXfrm>
    </dsp:sp>
    <dsp:sp modelId="{9102D38B-F187-48AF-9216-733914417725}">
      <dsp:nvSpPr>
        <dsp:cNvPr id="0" name=""/>
        <dsp:cNvSpPr/>
      </dsp:nvSpPr>
      <dsp:spPr>
        <a:xfrm>
          <a:off x="5765607" y="3179749"/>
          <a:ext cx="2451093" cy="65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/>
            <a:t>Proper software design ensures maintainability, scalability, and efficiency.</a:t>
          </a:r>
        </a:p>
      </dsp:txBody>
      <dsp:txXfrm>
        <a:off x="5765607" y="3179749"/>
        <a:ext cx="2451093" cy="656542"/>
      </dsp:txXfrm>
    </dsp:sp>
    <dsp:sp modelId="{FD8C93A8-D27E-444E-BA29-7F3A58BBD22F}">
      <dsp:nvSpPr>
        <dsp:cNvPr id="0" name=""/>
        <dsp:cNvSpPr/>
      </dsp:nvSpPr>
      <dsp:spPr>
        <a:xfrm>
          <a:off x="9442247" y="1326832"/>
          <a:ext cx="857882" cy="857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2B3BB-6464-48A7-94F9-F048EC172A5C}">
      <dsp:nvSpPr>
        <dsp:cNvPr id="0" name=""/>
        <dsp:cNvSpPr/>
      </dsp:nvSpPr>
      <dsp:spPr>
        <a:xfrm>
          <a:off x="8645642" y="2292621"/>
          <a:ext cx="2451093" cy="836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It enhances our development capabilities, not limits them</a:t>
          </a:r>
        </a:p>
      </dsp:txBody>
      <dsp:txXfrm>
        <a:off x="8645642" y="2292621"/>
        <a:ext cx="2451093" cy="836938"/>
      </dsp:txXfrm>
    </dsp:sp>
    <dsp:sp modelId="{C9FF0505-B239-4401-AB9E-96A074DA3417}">
      <dsp:nvSpPr>
        <dsp:cNvPr id="0" name=""/>
        <dsp:cNvSpPr/>
      </dsp:nvSpPr>
      <dsp:spPr>
        <a:xfrm>
          <a:off x="8645642" y="3179749"/>
          <a:ext cx="2451093" cy="65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/>
            <a:t>Skeptics believe that low-code platforms reduce programming control.</a:t>
          </a:r>
        </a:p>
      </dsp:txBody>
      <dsp:txXfrm>
        <a:off x="8645642" y="3179749"/>
        <a:ext cx="2451093" cy="656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04989-0370-4CC8-96B7-A562C9BBCA35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5D8DD-AA1D-4CD9-81D7-7D64FB83F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54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62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3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98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67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9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80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73579-B8F0-5A0D-54CB-9EBC4AA5A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42EE5-F697-B367-D0D2-277BA4950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DC21C-E380-FF1C-7B3C-EE0B81DB9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4B026-685C-9C09-4838-DD192B302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01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2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2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3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5D8DD-AA1D-4CD9-81D7-7D64FB83F7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3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3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1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7250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8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6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7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72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1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575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  <p:sldLayoutId id="2147483750" r:id="rId12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utsystems.com/1/outsystems-vs-alternatives/" TargetMode="External"/><Relationship Id="rId3" Type="http://schemas.openxmlformats.org/officeDocument/2006/relationships/image" Target="../media/image62.jpeg"/><Relationship Id="rId7" Type="http://schemas.openxmlformats.org/officeDocument/2006/relationships/hyperlink" Target="http://www.outsystems.com/1/low-code-myth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hiringthing.com/all-businesses-benefit-from-ats-use" TargetMode="External"/><Relationship Id="rId5" Type="http://schemas.openxmlformats.org/officeDocument/2006/relationships/hyperlink" Target="https://blog.hiringthing.com/applicant-tracking-system-myths" TargetMode="External"/><Relationship Id="rId10" Type="http://schemas.openxmlformats.org/officeDocument/2006/relationships/hyperlink" Target="http://www.outsystems.com/1/app-development-guide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www.outsystems.com/1/low-code-faq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pik.com/free-photo/closeup-member-human-resource-teal-reading-candidate-s-cv-meeting-office_26390643.htm#fromView=keyword&amp;page=1&amp;position=8&amp;uuid=d1fde296-9ac8-4d51-a059-9a471a9e7457&amp;query=People+Resume" TargetMode="External"/><Relationship Id="rId2" Type="http://schemas.openxmlformats.org/officeDocument/2006/relationships/hyperlink" Target="https://novoresume.com/career-blog/resume-statis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pik.com/free-vector/choice-worker-concept_9544570.htm#fromView=keyword&amp;page=1&amp;position=4&amp;uuid=d1fde296-9ac8-4d51-a059-9a471a9e7457&amp;query=People+Resum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5.jpe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1B27662-BD40-44DC-99F5-516479EF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F86FA-0F62-9BB5-52C9-7A1D70F8F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230" y="1126117"/>
            <a:ext cx="5423298" cy="364634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US" sz="4200" b="0" i="0" u="none" strike="noStrike" kern="1200" cap="all" spc="400" normalizeH="0" baseline="0" noProof="0">
                <a:ln w="19050">
                  <a:solidFill>
                    <a:srgbClr val="15C7C7"/>
                  </a:solidFill>
                </a:ln>
                <a:effectLst/>
                <a:uLnTx/>
                <a:uFillTx/>
                <a:latin typeface="Posterama Bold"/>
                <a:ea typeface="+mj-ea"/>
                <a:cs typeface="+mj-cs"/>
              </a:rPr>
              <a:t>“Laying the foundation and structure to your future”</a:t>
            </a:r>
            <a:endParaRPr lang="en-US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0C244-641B-3B13-6146-987873F3B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50426"/>
            <a:ext cx="4876800" cy="92177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>
                <a:latin typeface="Times New Roman"/>
                <a:cs typeface="Times New Roman"/>
              </a:rPr>
              <a:t>by </a:t>
            </a:r>
            <a:r>
              <a:rPr lang="en-US" sz="140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Coral S. Schmidt Montilla, Jaime J. Cuebas Ruiz, Christopher Ortiz, Christian Brito &amp; </a:t>
            </a:r>
            <a:r>
              <a:rPr lang="en-US" sz="1400" err="1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Taishali</a:t>
            </a:r>
            <a:r>
              <a:rPr lang="en-US" sz="140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N. Jimenez </a:t>
            </a:r>
            <a:r>
              <a:rPr lang="en-US" sz="1400">
                <a:latin typeface="Times New Roman"/>
                <a:ea typeface="Times New Roman" panose="02020603050405020304" pitchFamily="18" charset="0"/>
                <a:cs typeface="Times New Roman"/>
              </a:rPr>
              <a:t>Quiñones</a:t>
            </a:r>
            <a:r>
              <a:rPr lang="en-US" sz="1200">
                <a:latin typeface="Times New Roman"/>
                <a:cs typeface="Times New Roman"/>
              </a:rPr>
              <a:t>
</a:t>
            </a:r>
          </a:p>
          <a:p>
            <a:pPr>
              <a:lnSpc>
                <a:spcPct val="110000"/>
              </a:lnSpc>
            </a:pPr>
            <a:endParaRPr lang="en-US" sz="12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4B01C3-5078-4039-811E-D840C626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536">
            <a:off x="6583776" y="575040"/>
            <a:ext cx="5013450" cy="57865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36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EE9B49B-B44A-4DAC-BD6E-17ABCE56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0760">
            <a:off x="6528215" y="556684"/>
            <a:ext cx="5147611" cy="5835537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553447" h="5549974">
                <a:moveTo>
                  <a:pt x="303426" y="0"/>
                </a:moveTo>
                <a:cubicBezTo>
                  <a:pt x="628173" y="31218"/>
                  <a:pt x="2667113" y="134017"/>
                  <a:pt x="3305612" y="171842"/>
                </a:cubicBezTo>
                <a:lnTo>
                  <a:pt x="4134423" y="226950"/>
                </a:lnTo>
                <a:lnTo>
                  <a:pt x="4507617" y="247374"/>
                </a:lnTo>
                <a:lnTo>
                  <a:pt x="4535496" y="269179"/>
                </a:lnTo>
                <a:cubicBezTo>
                  <a:pt x="4534905" y="279763"/>
                  <a:pt x="4534313" y="290346"/>
                  <a:pt x="4533722" y="300930"/>
                </a:cubicBezTo>
                <a:lnTo>
                  <a:pt x="4536644" y="302647"/>
                </a:lnTo>
                <a:cubicBezTo>
                  <a:pt x="4546242" y="304354"/>
                  <a:pt x="4555440" y="291327"/>
                  <a:pt x="4553070" y="334222"/>
                </a:cubicBezTo>
                <a:cubicBezTo>
                  <a:pt x="4542429" y="354710"/>
                  <a:pt x="4535415" y="373686"/>
                  <a:pt x="4530809" y="391868"/>
                </a:cubicBezTo>
                <a:lnTo>
                  <a:pt x="4527321" y="415489"/>
                </a:lnTo>
                <a:lnTo>
                  <a:pt x="4522216" y="506828"/>
                </a:lnTo>
                <a:cubicBezTo>
                  <a:pt x="4521999" y="522300"/>
                  <a:pt x="4521783" y="537773"/>
                  <a:pt x="4521566" y="553245"/>
                </a:cubicBezTo>
                <a:cubicBezTo>
                  <a:pt x="4521295" y="558170"/>
                  <a:pt x="4520201" y="568699"/>
                  <a:pt x="4518467" y="581709"/>
                </a:cubicBezTo>
                <a:lnTo>
                  <a:pt x="4517798" y="585890"/>
                </a:lnTo>
                <a:lnTo>
                  <a:pt x="4504861" y="817404"/>
                </a:lnTo>
                <a:lnTo>
                  <a:pt x="4506574" y="822238"/>
                </a:lnTo>
                <a:cubicBezTo>
                  <a:pt x="4507076" y="829783"/>
                  <a:pt x="4505995" y="837845"/>
                  <a:pt x="4504423" y="846069"/>
                </a:cubicBezTo>
                <a:lnTo>
                  <a:pt x="4502823" y="853854"/>
                </a:lnTo>
                <a:lnTo>
                  <a:pt x="4496585" y="965485"/>
                </a:lnTo>
                <a:lnTo>
                  <a:pt x="4498662" y="966385"/>
                </a:lnTo>
                <a:cubicBezTo>
                  <a:pt x="4500103" y="972743"/>
                  <a:pt x="4502894" y="980116"/>
                  <a:pt x="4502781" y="1002567"/>
                </a:cubicBezTo>
                <a:cubicBezTo>
                  <a:pt x="4491943" y="1029868"/>
                  <a:pt x="4512399" y="1067217"/>
                  <a:pt x="4497983" y="1101094"/>
                </a:cubicBezTo>
                <a:cubicBezTo>
                  <a:pt x="4494256" y="1113552"/>
                  <a:pt x="4492364" y="1152106"/>
                  <a:pt x="4497878" y="1159389"/>
                </a:cubicBezTo>
                <a:cubicBezTo>
                  <a:pt x="4498693" y="1167426"/>
                  <a:pt x="4496036" y="1176807"/>
                  <a:pt x="4502181" y="1180505"/>
                </a:cubicBezTo>
                <a:cubicBezTo>
                  <a:pt x="4509480" y="1186625"/>
                  <a:pt x="4495999" y="1214705"/>
                  <a:pt x="4505271" y="1210687"/>
                </a:cubicBezTo>
                <a:cubicBezTo>
                  <a:pt x="4495995" y="1230628"/>
                  <a:pt x="4511106" y="1246424"/>
                  <a:pt x="4514088" y="1263157"/>
                </a:cubicBezTo>
                <a:lnTo>
                  <a:pt x="4516365" y="1313374"/>
                </a:lnTo>
                <a:cubicBezTo>
                  <a:pt x="4516072" y="1324584"/>
                  <a:pt x="4515778" y="1335794"/>
                  <a:pt x="4515485" y="1347004"/>
                </a:cubicBezTo>
                <a:cubicBezTo>
                  <a:pt x="4515331" y="1348624"/>
                  <a:pt x="4515176" y="1350244"/>
                  <a:pt x="4515022" y="1351864"/>
                </a:cubicBezTo>
                <a:lnTo>
                  <a:pt x="4505903" y="1391762"/>
                </a:lnTo>
                <a:cubicBezTo>
                  <a:pt x="4507109" y="1392770"/>
                  <a:pt x="4508211" y="1394098"/>
                  <a:pt x="4509167" y="1395707"/>
                </a:cubicBezTo>
                <a:lnTo>
                  <a:pt x="4512009" y="1408524"/>
                </a:lnTo>
                <a:lnTo>
                  <a:pt x="4507268" y="1419109"/>
                </a:lnTo>
                <a:lnTo>
                  <a:pt x="4497084" y="1469337"/>
                </a:lnTo>
                <a:lnTo>
                  <a:pt x="4486187" y="1543038"/>
                </a:lnTo>
                <a:lnTo>
                  <a:pt x="4481306" y="1553997"/>
                </a:lnTo>
                <a:cubicBezTo>
                  <a:pt x="4475215" y="1579288"/>
                  <a:pt x="4478363" y="1610368"/>
                  <a:pt x="4466878" y="1626071"/>
                </a:cubicBezTo>
                <a:lnTo>
                  <a:pt x="4463163" y="1664103"/>
                </a:lnTo>
                <a:lnTo>
                  <a:pt x="4466823" y="1668558"/>
                </a:lnTo>
                <a:lnTo>
                  <a:pt x="4465173" y="1679756"/>
                </a:lnTo>
                <a:cubicBezTo>
                  <a:pt x="4465310" y="1680776"/>
                  <a:pt x="4465448" y="1681795"/>
                  <a:pt x="4465585" y="1682815"/>
                </a:cubicBezTo>
                <a:cubicBezTo>
                  <a:pt x="4466392" y="1688654"/>
                  <a:pt x="4467049" y="1694439"/>
                  <a:pt x="4467096" y="1700268"/>
                </a:cubicBezTo>
                <a:cubicBezTo>
                  <a:pt x="4452524" y="1697000"/>
                  <a:pt x="4458233" y="1726126"/>
                  <a:pt x="4455626" y="1735163"/>
                </a:cubicBezTo>
                <a:lnTo>
                  <a:pt x="4453566" y="1735289"/>
                </a:lnTo>
                <a:lnTo>
                  <a:pt x="4445068" y="1887374"/>
                </a:lnTo>
                <a:lnTo>
                  <a:pt x="4453759" y="1911536"/>
                </a:lnTo>
                <a:cubicBezTo>
                  <a:pt x="4454518" y="1928276"/>
                  <a:pt x="4455278" y="1945015"/>
                  <a:pt x="4456037" y="1961755"/>
                </a:cubicBezTo>
                <a:cubicBezTo>
                  <a:pt x="4455743" y="1972965"/>
                  <a:pt x="4455450" y="1984174"/>
                  <a:pt x="4455156" y="1995384"/>
                </a:cubicBezTo>
                <a:lnTo>
                  <a:pt x="4454694" y="2000244"/>
                </a:lnTo>
                <a:lnTo>
                  <a:pt x="4445574" y="2040142"/>
                </a:lnTo>
                <a:cubicBezTo>
                  <a:pt x="4446781" y="2041150"/>
                  <a:pt x="4447882" y="2042479"/>
                  <a:pt x="4448839" y="2044087"/>
                </a:cubicBezTo>
                <a:lnTo>
                  <a:pt x="4451680" y="2056904"/>
                </a:lnTo>
                <a:lnTo>
                  <a:pt x="4446939" y="2067489"/>
                </a:lnTo>
                <a:lnTo>
                  <a:pt x="4436755" y="2117719"/>
                </a:lnTo>
                <a:lnTo>
                  <a:pt x="4429424" y="2167300"/>
                </a:lnTo>
                <a:cubicBezTo>
                  <a:pt x="4410730" y="2519411"/>
                  <a:pt x="4376956" y="2876607"/>
                  <a:pt x="4373341" y="3223633"/>
                </a:cubicBezTo>
                <a:cubicBezTo>
                  <a:pt x="4370389" y="3302336"/>
                  <a:pt x="4363506" y="3398578"/>
                  <a:pt x="4360555" y="3477281"/>
                </a:cubicBezTo>
                <a:cubicBezTo>
                  <a:pt x="4367162" y="3471365"/>
                  <a:pt x="4356771" y="3621544"/>
                  <a:pt x="4349470" y="3639984"/>
                </a:cubicBezTo>
                <a:lnTo>
                  <a:pt x="4258709" y="5278921"/>
                </a:lnTo>
                <a:lnTo>
                  <a:pt x="4264007" y="5315626"/>
                </a:lnTo>
                <a:cubicBezTo>
                  <a:pt x="4269795" y="5323538"/>
                  <a:pt x="4266480" y="5327627"/>
                  <a:pt x="4267541" y="5350090"/>
                </a:cubicBezTo>
                <a:cubicBezTo>
                  <a:pt x="4268602" y="5372551"/>
                  <a:pt x="4251877" y="5406222"/>
                  <a:pt x="4270373" y="5450399"/>
                </a:cubicBezTo>
                <a:cubicBezTo>
                  <a:pt x="4269955" y="5457964"/>
                  <a:pt x="4260276" y="5476308"/>
                  <a:pt x="4251816" y="5484804"/>
                </a:cubicBezTo>
                <a:lnTo>
                  <a:pt x="4247164" y="5487504"/>
                </a:lnTo>
                <a:cubicBezTo>
                  <a:pt x="4246012" y="5508319"/>
                  <a:pt x="4247972" y="5526348"/>
                  <a:pt x="4243707" y="5549951"/>
                </a:cubicBezTo>
                <a:cubicBezTo>
                  <a:pt x="4137119" y="5552242"/>
                  <a:pt x="1717767" y="5384296"/>
                  <a:pt x="310344" y="5297261"/>
                </a:cubicBezTo>
                <a:lnTo>
                  <a:pt x="0" y="5280167"/>
                </a:lnTo>
                <a:lnTo>
                  <a:pt x="4324" y="5239903"/>
                </a:lnTo>
                <a:lnTo>
                  <a:pt x="8544" y="5233298"/>
                </a:lnTo>
                <a:cubicBezTo>
                  <a:pt x="9074" y="5232196"/>
                  <a:pt x="8722" y="5231467"/>
                  <a:pt x="8813" y="5230552"/>
                </a:cubicBezTo>
                <a:lnTo>
                  <a:pt x="9083" y="5227804"/>
                </a:lnTo>
                <a:cubicBezTo>
                  <a:pt x="9261" y="5225973"/>
                  <a:pt x="9628" y="5223940"/>
                  <a:pt x="9620" y="5222308"/>
                </a:cubicBezTo>
                <a:cubicBezTo>
                  <a:pt x="9564" y="5211840"/>
                  <a:pt x="8482" y="5224803"/>
                  <a:pt x="9305" y="5216405"/>
                </a:cubicBezTo>
                <a:cubicBezTo>
                  <a:pt x="9111" y="5215352"/>
                  <a:pt x="8786" y="5214469"/>
                  <a:pt x="8721" y="5213249"/>
                </a:cubicBezTo>
                <a:cubicBezTo>
                  <a:pt x="8679" y="5212477"/>
                  <a:pt x="9030" y="5211272"/>
                  <a:pt x="8990" y="5210500"/>
                </a:cubicBezTo>
                <a:cubicBezTo>
                  <a:pt x="8609" y="5203355"/>
                  <a:pt x="8057" y="5210896"/>
                  <a:pt x="8674" y="5204597"/>
                </a:cubicBezTo>
                <a:lnTo>
                  <a:pt x="8091" y="5201441"/>
                </a:lnTo>
                <a:cubicBezTo>
                  <a:pt x="6676" y="5193798"/>
                  <a:pt x="6639" y="5198023"/>
                  <a:pt x="7461" y="5189632"/>
                </a:cubicBezTo>
                <a:cubicBezTo>
                  <a:pt x="7266" y="5188581"/>
                  <a:pt x="6943" y="5187696"/>
                  <a:pt x="6877" y="5186477"/>
                </a:cubicBezTo>
                <a:cubicBezTo>
                  <a:pt x="6835" y="5185706"/>
                  <a:pt x="7268" y="5184394"/>
                  <a:pt x="7145" y="5183728"/>
                </a:cubicBezTo>
                <a:cubicBezTo>
                  <a:pt x="6871" y="5182241"/>
                  <a:pt x="4697" y="5182665"/>
                  <a:pt x="5710" y="5180163"/>
                </a:cubicBezTo>
                <a:lnTo>
                  <a:pt x="11122" y="5116566"/>
                </a:lnTo>
                <a:lnTo>
                  <a:pt x="78736" y="3839310"/>
                </a:lnTo>
                <a:lnTo>
                  <a:pt x="30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Placeholder 9" descr="A purple and blue logo&#10;&#10;Description automatically generated">
            <a:extLst>
              <a:ext uri="{FF2B5EF4-FFF2-40B4-BE49-F238E27FC236}">
                <a16:creationId xmlns:a16="http://schemas.microsoft.com/office/drawing/2014/main" id="{AFCF6324-10BD-A0B3-4CA6-6BE0AEBBD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5477" b="-2"/>
          <a:stretch/>
        </p:blipFill>
        <p:spPr bwMode="auto">
          <a:xfrm rot="153536">
            <a:off x="6927595" y="1709010"/>
            <a:ext cx="4364428" cy="343998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B47788C-CA7A-4992-ACA6-A0EFFDBA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1FFE61E-18DF-4E88-ACB2-113828557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7CAF8CB-5230-47CE-A883-C1A425E79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AF64C2-4592-435C-A85E-EC829E7B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0C718FE-488C-4115-A61E-734E7AE6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A52A7E-66A5-41E3-BC03-6E396780F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077389">
            <a:off x="10792301" y="5309389"/>
            <a:ext cx="444795" cy="196699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0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07397-0C2D-66A6-8922-73051C68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5674"/>
            <a:ext cx="10310906" cy="91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User Interfaces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1B6EC-15D2-BD2E-58A2-162EDD048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85" y="1943100"/>
            <a:ext cx="9144000" cy="42291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95EB0F-1AE5-42F7-B7F0-B831CF0E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E8F657-C3DF-4EC0-A179-6C86B2A61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8ED442E-BBA1-4900-842D-3A5C23846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1D8E0BF-7F84-4E82-BADE-A20997462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24C8AE5-AC43-4233-89F5-86718C76C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188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B584-46D4-F7C3-839D-B968917E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6"/>
            <a:ext cx="9753599" cy="837258"/>
          </a:xfrm>
        </p:spPr>
        <p:txBody>
          <a:bodyPr/>
          <a:lstStyle/>
          <a:p>
            <a:r>
              <a:rPr lang="en-US"/>
              <a:t>User 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E4593-2B5C-1613-4AC3-26C406DC0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528365"/>
            <a:ext cx="4507931" cy="440906"/>
          </a:xfrm>
        </p:spPr>
        <p:txBody>
          <a:bodyPr/>
          <a:lstStyle/>
          <a:p>
            <a:r>
              <a:rPr lang="en-US"/>
              <a:t>Home Page State Diagram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714E13-AE7D-1966-D1F7-7B61FC98C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5366" y="2170571"/>
            <a:ext cx="4855598" cy="315906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A67CF-7275-8753-98F1-AEBE507FA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584" y="1528365"/>
            <a:ext cx="4331753" cy="440906"/>
          </a:xfrm>
        </p:spPr>
        <p:txBody>
          <a:bodyPr/>
          <a:lstStyle/>
          <a:p>
            <a:r>
              <a:rPr lang="en-US"/>
              <a:t>Main Page State Diagram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F7C20DA-0AC7-65E8-4F1B-3846F3B17C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7422" y="1969271"/>
            <a:ext cx="4206076" cy="4343232"/>
          </a:xfrm>
        </p:spPr>
      </p:pic>
    </p:spTree>
    <p:extLst>
      <p:ext uri="{BB962C8B-B14F-4D97-AF65-F5344CB8AC3E}">
        <p14:creationId xmlns:p14="http://schemas.microsoft.com/office/powerpoint/2010/main" val="167910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E29850-FF8C-4A70-A54F-29A8CFCF9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9E390A-405A-41FF-B91F-F5FAA0E59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AEBC66-E1C6-46AE-8EF1-E28EFEA3F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82A7822-6056-4415-A0D2-5FB3A84E8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1E9B269-BA82-4AF1-BDBF-87F48002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50F564-36B0-4A58-84A7-3B03BE6C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2B2619C-2C88-4DD6-96FE-CF708FF6A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382" y="0"/>
            <a:ext cx="7266618" cy="6858000"/>
          </a:xfrm>
          <a:custGeom>
            <a:avLst/>
            <a:gdLst>
              <a:gd name="connsiteX0" fmla="*/ 414076 w 7266618"/>
              <a:gd name="connsiteY0" fmla="*/ 0 h 6858000"/>
              <a:gd name="connsiteX1" fmla="*/ 7266618 w 7266618"/>
              <a:gd name="connsiteY1" fmla="*/ 0 h 6858000"/>
              <a:gd name="connsiteX2" fmla="*/ 7266618 w 7266618"/>
              <a:gd name="connsiteY2" fmla="*/ 6858000 h 6858000"/>
              <a:gd name="connsiteX3" fmla="*/ 7086013 w 7266618"/>
              <a:gd name="connsiteY3" fmla="*/ 6858000 h 6858000"/>
              <a:gd name="connsiteX4" fmla="*/ 0 w 7266618"/>
              <a:gd name="connsiteY4" fmla="*/ 63995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6618" h="6858000">
                <a:moveTo>
                  <a:pt x="414076" y="0"/>
                </a:moveTo>
                <a:lnTo>
                  <a:pt x="7266618" y="0"/>
                </a:lnTo>
                <a:lnTo>
                  <a:pt x="7266618" y="6858000"/>
                </a:lnTo>
                <a:lnTo>
                  <a:pt x="7086013" y="6858000"/>
                </a:lnTo>
                <a:lnTo>
                  <a:pt x="0" y="639950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3A44A7-098D-4DB2-9081-4499626D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7762" y="1"/>
            <a:ext cx="7144238" cy="6763357"/>
          </a:xfrm>
          <a:custGeom>
            <a:avLst/>
            <a:gdLst>
              <a:gd name="connsiteX0" fmla="*/ 405160 w 7144238"/>
              <a:gd name="connsiteY0" fmla="*/ 0 h 6763357"/>
              <a:gd name="connsiteX1" fmla="*/ 7144238 w 7144238"/>
              <a:gd name="connsiteY1" fmla="*/ 0 h 6763357"/>
              <a:gd name="connsiteX2" fmla="*/ 7144238 w 7144238"/>
              <a:gd name="connsiteY2" fmla="*/ 6763357 h 6763357"/>
              <a:gd name="connsiteX3" fmla="*/ 6459827 w 7144238"/>
              <a:gd name="connsiteY3" fmla="*/ 6719077 h 6763357"/>
              <a:gd name="connsiteX4" fmla="*/ 6425309 w 7144238"/>
              <a:gd name="connsiteY4" fmla="*/ 6728146 h 6763357"/>
              <a:gd name="connsiteX5" fmla="*/ 6379064 w 7144238"/>
              <a:gd name="connsiteY5" fmla="*/ 6724689 h 6763357"/>
              <a:gd name="connsiteX6" fmla="*/ 6358967 w 7144238"/>
              <a:gd name="connsiteY6" fmla="*/ 6735815 h 6763357"/>
              <a:gd name="connsiteX7" fmla="*/ 6340027 w 7144238"/>
              <a:gd name="connsiteY7" fmla="*/ 6739948 h 6763357"/>
              <a:gd name="connsiteX8" fmla="*/ 6325659 w 7144238"/>
              <a:gd name="connsiteY8" fmla="*/ 6739848 h 6763357"/>
              <a:gd name="connsiteX9" fmla="*/ 6311135 w 7144238"/>
              <a:gd name="connsiteY9" fmla="*/ 6731574 h 6763357"/>
              <a:gd name="connsiteX10" fmla="*/ 6300815 w 7144238"/>
              <a:gd name="connsiteY10" fmla="*/ 6733959 h 6763357"/>
              <a:gd name="connsiteX11" fmla="*/ 6282467 w 7144238"/>
              <a:gd name="connsiteY11" fmla="*/ 6724911 h 6763357"/>
              <a:gd name="connsiteX12" fmla="*/ 6255353 w 7144238"/>
              <a:gd name="connsiteY12" fmla="*/ 6715920 h 6763357"/>
              <a:gd name="connsiteX13" fmla="*/ 6236864 w 7144238"/>
              <a:gd name="connsiteY13" fmla="*/ 6707006 h 6763357"/>
              <a:gd name="connsiteX14" fmla="*/ 6233355 w 7144238"/>
              <a:gd name="connsiteY14" fmla="*/ 6704418 h 6763357"/>
              <a:gd name="connsiteX15" fmla="*/ 6109120 w 7144238"/>
              <a:gd name="connsiteY15" fmla="*/ 6696380 h 6763357"/>
              <a:gd name="connsiteX16" fmla="*/ 6099785 w 7144238"/>
              <a:gd name="connsiteY16" fmla="*/ 6698416 h 6763357"/>
              <a:gd name="connsiteX17" fmla="*/ 6069037 w 7144238"/>
              <a:gd name="connsiteY17" fmla="*/ 6693786 h 6763357"/>
              <a:gd name="connsiteX18" fmla="*/ 6064316 w 7144238"/>
              <a:gd name="connsiteY18" fmla="*/ 6697077 h 6763357"/>
              <a:gd name="connsiteX19" fmla="*/ 6034319 w 7144238"/>
              <a:gd name="connsiteY19" fmla="*/ 6691540 h 6763357"/>
              <a:gd name="connsiteX20" fmla="*/ 6001003 w 7144238"/>
              <a:gd name="connsiteY20" fmla="*/ 6692438 h 6763357"/>
              <a:gd name="connsiteX21" fmla="*/ 5998001 w 7144238"/>
              <a:gd name="connsiteY21" fmla="*/ 6700454 h 6763357"/>
              <a:gd name="connsiteX22" fmla="*/ 5990691 w 7144238"/>
              <a:gd name="connsiteY22" fmla="*/ 6700703 h 6763357"/>
              <a:gd name="connsiteX23" fmla="*/ 5979267 w 7144238"/>
              <a:gd name="connsiteY23" fmla="*/ 6699807 h 6763357"/>
              <a:gd name="connsiteX24" fmla="*/ 5954209 w 7144238"/>
              <a:gd name="connsiteY24" fmla="*/ 6689568 h 6763357"/>
              <a:gd name="connsiteX25" fmla="*/ 18822 w 7144238"/>
              <a:gd name="connsiteY25" fmla="*/ 6306907 h 6763357"/>
              <a:gd name="connsiteX26" fmla="*/ 166 w 7144238"/>
              <a:gd name="connsiteY26" fmla="*/ 6263796 h 67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44238" h="6763357">
                <a:moveTo>
                  <a:pt x="405160" y="0"/>
                </a:moveTo>
                <a:lnTo>
                  <a:pt x="7144238" y="0"/>
                </a:lnTo>
                <a:lnTo>
                  <a:pt x="7144238" y="6763357"/>
                </a:lnTo>
                <a:lnTo>
                  <a:pt x="6459827" y="6719077"/>
                </a:lnTo>
                <a:lnTo>
                  <a:pt x="6425309" y="6728146"/>
                </a:lnTo>
                <a:cubicBezTo>
                  <a:pt x="6409895" y="6726993"/>
                  <a:pt x="6394479" y="6725842"/>
                  <a:pt x="6379064" y="6724689"/>
                </a:cubicBezTo>
                <a:cubicBezTo>
                  <a:pt x="6372030" y="6715563"/>
                  <a:pt x="6365385" y="6732086"/>
                  <a:pt x="6358967" y="6735815"/>
                </a:cubicBezTo>
                <a:lnTo>
                  <a:pt x="6340027" y="6739948"/>
                </a:lnTo>
                <a:cubicBezTo>
                  <a:pt x="6335238" y="6739915"/>
                  <a:pt x="6330449" y="6739881"/>
                  <a:pt x="6325659" y="6739848"/>
                </a:cubicBezTo>
                <a:lnTo>
                  <a:pt x="6311135" y="6731574"/>
                </a:lnTo>
                <a:cubicBezTo>
                  <a:pt x="6306994" y="6730594"/>
                  <a:pt x="6305592" y="6735069"/>
                  <a:pt x="6300815" y="6733959"/>
                </a:cubicBezTo>
                <a:lnTo>
                  <a:pt x="6282467" y="6724911"/>
                </a:lnTo>
                <a:lnTo>
                  <a:pt x="6255353" y="6715920"/>
                </a:lnTo>
                <a:lnTo>
                  <a:pt x="6236864" y="6707006"/>
                </a:lnTo>
                <a:lnTo>
                  <a:pt x="6233355" y="6704418"/>
                </a:lnTo>
                <a:lnTo>
                  <a:pt x="6109120" y="6696380"/>
                </a:lnTo>
                <a:lnTo>
                  <a:pt x="6099785" y="6698416"/>
                </a:lnTo>
                <a:cubicBezTo>
                  <a:pt x="6089536" y="6696872"/>
                  <a:pt x="6079286" y="6695330"/>
                  <a:pt x="6069037" y="6693786"/>
                </a:cubicBezTo>
                <a:lnTo>
                  <a:pt x="6064316" y="6697077"/>
                </a:lnTo>
                <a:lnTo>
                  <a:pt x="6034319" y="6691540"/>
                </a:lnTo>
                <a:cubicBezTo>
                  <a:pt x="6024275" y="6691397"/>
                  <a:pt x="6006982" y="6689475"/>
                  <a:pt x="6001003" y="6692438"/>
                </a:cubicBezTo>
                <a:lnTo>
                  <a:pt x="5998001" y="6700454"/>
                </a:lnTo>
                <a:lnTo>
                  <a:pt x="5990691" y="6700703"/>
                </a:lnTo>
                <a:cubicBezTo>
                  <a:pt x="5990200" y="6700044"/>
                  <a:pt x="5979695" y="6699887"/>
                  <a:pt x="5979267" y="6699807"/>
                </a:cubicBezTo>
                <a:lnTo>
                  <a:pt x="5954209" y="6689568"/>
                </a:lnTo>
                <a:cubicBezTo>
                  <a:pt x="4960801" y="6624085"/>
                  <a:pt x="1011162" y="6377869"/>
                  <a:pt x="18822" y="6306907"/>
                </a:cubicBezTo>
                <a:cubicBezTo>
                  <a:pt x="7045" y="6306088"/>
                  <a:pt x="-1290" y="6286821"/>
                  <a:pt x="166" y="6263796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diagram of a software&#10;&#10;AI-generated content may be incorrect.">
            <a:extLst>
              <a:ext uri="{FF2B5EF4-FFF2-40B4-BE49-F238E27FC236}">
                <a16:creationId xmlns:a16="http://schemas.microsoft.com/office/drawing/2014/main" id="{0EA516FF-9C84-5C89-5E38-479AAA96C2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 rot="210346">
            <a:off x="5441660" y="927057"/>
            <a:ext cx="6591171" cy="5050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BFD09-B3D4-FC3E-A9A4-AAC79DF5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5" y="313754"/>
            <a:ext cx="4876801" cy="22256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Database Infrastructure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F1CB7E3-24EA-46FC-AFBA-DD5B729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622473">
            <a:off x="5164842" y="5468998"/>
            <a:ext cx="465088" cy="140640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FCC42B-EC38-B4AA-4D8A-E90EA88DC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43" y="4637512"/>
            <a:ext cx="4929652" cy="868021"/>
          </a:xfrm>
        </p:spPr>
        <p:txBody>
          <a:bodyPr>
            <a:noAutofit/>
          </a:bodyPr>
          <a:lstStyle/>
          <a:p>
            <a:r>
              <a:rPr lang="en-US"/>
              <a:t>Good database management and infrastructure is extremely important for us for better Organization and overall workflow throughout our app 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22018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1E77-945A-2273-80F4-187F88AE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" y="-308270"/>
            <a:ext cx="9753599" cy="1577975"/>
          </a:xfrm>
        </p:spPr>
        <p:txBody>
          <a:bodyPr/>
          <a:lstStyle/>
          <a:p>
            <a:r>
              <a:rPr lang="en-US"/>
              <a:t>Database Schema Entities &amp;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91E72-352D-FF54-2E27-3C4377AB8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2" y="1560440"/>
            <a:ext cx="4738303" cy="846117"/>
          </a:xfrm>
        </p:spPr>
        <p:txBody>
          <a:bodyPr/>
          <a:lstStyle/>
          <a:p>
            <a:r>
              <a:rPr lang="en-US"/>
              <a:t>Template Management Table</a:t>
            </a:r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7F3FFCD-0C12-BF07-62BD-9F428B555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86974" y="2569196"/>
            <a:ext cx="2772383" cy="41148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AB014-982E-A93F-7852-FF73D6984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4727" y="1560440"/>
            <a:ext cx="4507932" cy="837257"/>
          </a:xfrm>
        </p:spPr>
        <p:txBody>
          <a:bodyPr/>
          <a:lstStyle/>
          <a:p>
            <a:r>
              <a:rPr lang="en-US"/>
              <a:t>File cloud storage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A9D464-567F-56D4-3141-4D12E63171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291737" y="2569196"/>
            <a:ext cx="2960518" cy="4114800"/>
          </a:xfrm>
        </p:spPr>
      </p:pic>
    </p:spTree>
    <p:extLst>
      <p:ext uri="{BB962C8B-B14F-4D97-AF65-F5344CB8AC3E}">
        <p14:creationId xmlns:p14="http://schemas.microsoft.com/office/powerpoint/2010/main" val="232024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A6A6-73F9-AEEF-0FBE-F59F7154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schedule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7394809-9A9C-2365-E78D-0169381CF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733" y="2209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C9B9866-C2AC-E0C2-2FC4-02BE12BE2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40498"/>
              </p:ext>
            </p:extLst>
          </p:nvPr>
        </p:nvGraphicFramePr>
        <p:xfrm>
          <a:off x="1845733" y="2108199"/>
          <a:ext cx="8500534" cy="4250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728283" imgH="2202215" progId="Excel.Sheet.12">
                  <p:embed/>
                </p:oleObj>
              </mc:Choice>
              <mc:Fallback>
                <p:oleObj name="Worksheet" r:id="rId3" imgW="6728283" imgH="220221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C9B9866-C2AC-E0C2-2FC4-02BE12BE20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t="-334" r="37697" b="7970"/>
                      <a:stretch>
                        <a:fillRect/>
                      </a:stretch>
                    </p:blipFill>
                    <p:spPr bwMode="auto">
                      <a:xfrm>
                        <a:off x="1845733" y="2108199"/>
                        <a:ext cx="8500534" cy="42502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3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5B4B8-801B-7660-5B18-BE41CA8C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365125"/>
            <a:ext cx="7965440" cy="691515"/>
          </a:xfrm>
        </p:spPr>
        <p:txBody>
          <a:bodyPr>
            <a:normAutofit fontScale="90000"/>
          </a:bodyPr>
          <a:lstStyle/>
          <a:p>
            <a:r>
              <a:rPr lang="en-US"/>
              <a:t>Why we chose OutSystems?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C4852EE-2D32-E492-4F36-4485CB02D38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944954"/>
              </p:ext>
            </p:extLst>
          </p:nvPr>
        </p:nvGraphicFramePr>
        <p:xfrm>
          <a:off x="712974" y="966571"/>
          <a:ext cx="10749944" cy="5180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179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3C4DE24-776A-4DE1-9B7B-57990B518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47E30-69A2-DACA-51D9-6016EDF5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87" y="481749"/>
            <a:ext cx="10156825" cy="828891"/>
          </a:xfrm>
        </p:spPr>
        <p:txBody>
          <a:bodyPr>
            <a:normAutofit fontScale="90000"/>
          </a:bodyPr>
          <a:lstStyle/>
          <a:p>
            <a:r>
              <a:rPr lang="en-US" sz="5000"/>
              <a:t>Proving Our Skills as Developers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89CB0F-957B-4E09-8745-C430A7CB9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CD00BF-8848-473B-ADBC-BF80FEA51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5E2A72B-D1F8-48BE-B216-88F0BFC9E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6101765-86B4-4CB4-A325-1DFD0C741A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6E5F090-39E3-4E59-992D-D893A3EF0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9E9C252-67ED-2993-481A-95BB868EC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679573"/>
              </p:ext>
            </p:extLst>
          </p:nvPr>
        </p:nvGraphicFramePr>
        <p:xfrm>
          <a:off x="303029" y="1409617"/>
          <a:ext cx="11102273" cy="5163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457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0318A3-7A0F-4949-A473-C3529E9E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703CEB-64E5-465C-A005-82F42BC1C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94356">
            <a:off x="1432297" y="-265398"/>
            <a:ext cx="5427406" cy="724848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F672B51-4C3C-4FFC-840C-0083AE63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01580">
            <a:off x="1372793" y="-288472"/>
            <a:ext cx="5549799" cy="7264585"/>
          </a:xfrm>
          <a:custGeom>
            <a:avLst/>
            <a:gdLst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52937 w 5861642"/>
              <a:gd name="connsiteY2" fmla="*/ 6543280 h 7919265"/>
              <a:gd name="connsiteX3" fmla="*/ 422572 w 5861642"/>
              <a:gd name="connsiteY3" fmla="*/ 0 h 7919265"/>
              <a:gd name="connsiteX4" fmla="*/ 4284829 w 5861642"/>
              <a:gd name="connsiteY4" fmla="*/ 212657 h 7919265"/>
              <a:gd name="connsiteX5" fmla="*/ 5823654 w 5861642"/>
              <a:gd name="connsiteY5" fmla="*/ 306262 h 7919265"/>
              <a:gd name="connsiteX6" fmla="*/ 5861642 w 5861642"/>
              <a:gd name="connsiteY6" fmla="*/ 317988 h 7919265"/>
              <a:gd name="connsiteX7" fmla="*/ 5856157 w 5861642"/>
              <a:gd name="connsiteY7" fmla="*/ 378751 h 7919265"/>
              <a:gd name="connsiteX8" fmla="*/ 5842343 w 5861642"/>
              <a:gd name="connsiteY8" fmla="*/ 627797 h 7919265"/>
              <a:gd name="connsiteX9" fmla="*/ 5837543 w 5861642"/>
              <a:gd name="connsiteY9" fmla="*/ 720595 h 7919265"/>
              <a:gd name="connsiteX10" fmla="*/ 5820125 w 5861642"/>
              <a:gd name="connsiteY10" fmla="*/ 1012687 h 7919265"/>
              <a:gd name="connsiteX11" fmla="*/ 5822318 w 5861642"/>
              <a:gd name="connsiteY11" fmla="*/ 1018677 h 7919265"/>
              <a:gd name="connsiteX12" fmla="*/ 5809530 w 5861642"/>
              <a:gd name="connsiteY12" fmla="*/ 1196200 h 7919265"/>
              <a:gd name="connsiteX13" fmla="*/ 5812189 w 5861642"/>
              <a:gd name="connsiteY13" fmla="*/ 1197315 h 7919265"/>
              <a:gd name="connsiteX14" fmla="*/ 5817462 w 5861642"/>
              <a:gd name="connsiteY14" fmla="*/ 1242155 h 7919265"/>
              <a:gd name="connsiteX15" fmla="*/ 5811320 w 5861642"/>
              <a:gd name="connsiteY15" fmla="*/ 1364256 h 7919265"/>
              <a:gd name="connsiteX16" fmla="*/ 5811185 w 5861642"/>
              <a:gd name="connsiteY16" fmla="*/ 1436500 h 7919265"/>
              <a:gd name="connsiteX17" fmla="*/ 5816694 w 5861642"/>
              <a:gd name="connsiteY17" fmla="*/ 1462669 h 7919265"/>
              <a:gd name="connsiteX18" fmla="*/ 5818070 w 5861642"/>
              <a:gd name="connsiteY18" fmla="*/ 1637067 h 7919265"/>
              <a:gd name="connsiteX19" fmla="*/ 5811245 w 5861642"/>
              <a:gd name="connsiteY19" fmla="*/ 1696270 h 7919265"/>
              <a:gd name="connsiteX20" fmla="*/ 5795186 w 5861642"/>
              <a:gd name="connsiteY20" fmla="*/ 1818360 h 7919265"/>
              <a:gd name="connsiteX21" fmla="*/ 5796218 w 5861642"/>
              <a:gd name="connsiteY21" fmla="*/ 1911947 h 7919265"/>
              <a:gd name="connsiteX22" fmla="*/ 5789969 w 5861642"/>
              <a:gd name="connsiteY22" fmla="*/ 1925528 h 7919265"/>
              <a:gd name="connsiteX23" fmla="*/ 5771499 w 5861642"/>
              <a:gd name="connsiteY23" fmla="*/ 2014848 h 7919265"/>
              <a:gd name="connsiteX24" fmla="*/ 5767709 w 5861642"/>
              <a:gd name="connsiteY24" fmla="*/ 2045563 h 7919265"/>
              <a:gd name="connsiteX25" fmla="*/ 5767187 w 5861642"/>
              <a:gd name="connsiteY25" fmla="*/ 2054308 h 7919265"/>
              <a:gd name="connsiteX26" fmla="*/ 5769380 w 5861642"/>
              <a:gd name="connsiteY26" fmla="*/ 2060299 h 7919265"/>
              <a:gd name="connsiteX27" fmla="*/ 5756593 w 5861642"/>
              <a:gd name="connsiteY27" fmla="*/ 2237821 h 7919265"/>
              <a:gd name="connsiteX28" fmla="*/ 5759252 w 5861642"/>
              <a:gd name="connsiteY28" fmla="*/ 2238936 h 7919265"/>
              <a:gd name="connsiteX29" fmla="*/ 5764525 w 5861642"/>
              <a:gd name="connsiteY29" fmla="*/ 2283776 h 7919265"/>
              <a:gd name="connsiteX30" fmla="*/ 5758382 w 5861642"/>
              <a:gd name="connsiteY30" fmla="*/ 2405877 h 7919265"/>
              <a:gd name="connsiteX31" fmla="*/ 5758248 w 5861642"/>
              <a:gd name="connsiteY31" fmla="*/ 2478121 h 7919265"/>
              <a:gd name="connsiteX32" fmla="*/ 5763756 w 5861642"/>
              <a:gd name="connsiteY32" fmla="*/ 2504290 h 7919265"/>
              <a:gd name="connsiteX33" fmla="*/ 5765133 w 5861642"/>
              <a:gd name="connsiteY33" fmla="*/ 2678688 h 7919265"/>
              <a:gd name="connsiteX34" fmla="*/ 5758308 w 5861642"/>
              <a:gd name="connsiteY34" fmla="*/ 2737891 h 7919265"/>
              <a:gd name="connsiteX35" fmla="*/ 5742249 w 5861642"/>
              <a:gd name="connsiteY35" fmla="*/ 2859981 h 7919265"/>
              <a:gd name="connsiteX36" fmla="*/ 5743281 w 5861642"/>
              <a:gd name="connsiteY36" fmla="*/ 2953568 h 7919265"/>
              <a:gd name="connsiteX37" fmla="*/ 5737032 w 5861642"/>
              <a:gd name="connsiteY37" fmla="*/ 2967149 h 7919265"/>
              <a:gd name="connsiteX38" fmla="*/ 5718561 w 5861642"/>
              <a:gd name="connsiteY38" fmla="*/ 3056469 h 7919265"/>
              <a:gd name="connsiteX39" fmla="*/ 5704157 w 5861642"/>
              <a:gd name="connsiteY39" fmla="*/ 3191664 h 7919265"/>
              <a:gd name="connsiteX40" fmla="*/ 5701519 w 5861642"/>
              <a:gd name="connsiteY40" fmla="*/ 3191820 h 7919265"/>
              <a:gd name="connsiteX41" fmla="*/ 5689148 w 5861642"/>
              <a:gd name="connsiteY41" fmla="*/ 3349428 h 7919265"/>
              <a:gd name="connsiteX42" fmla="*/ 5698460 w 5861642"/>
              <a:gd name="connsiteY42" fmla="*/ 3452640 h 7919265"/>
              <a:gd name="connsiteX43" fmla="*/ 5688292 w 5861642"/>
              <a:gd name="connsiteY43" fmla="*/ 3569167 h 7919265"/>
              <a:gd name="connsiteX44" fmla="*/ 5679997 w 5861642"/>
              <a:gd name="connsiteY44" fmla="*/ 3665756 h 7919265"/>
              <a:gd name="connsiteX45" fmla="*/ 5670612 w 5861642"/>
              <a:gd name="connsiteY45" fmla="*/ 3727201 h 7919265"/>
              <a:gd name="connsiteX46" fmla="*/ 5646783 w 5861642"/>
              <a:gd name="connsiteY46" fmla="*/ 4090075 h 7919265"/>
              <a:gd name="connsiteX47" fmla="*/ 5643566 w 5861642"/>
              <a:gd name="connsiteY47" fmla="*/ 4151837 h 7919265"/>
              <a:gd name="connsiteX48" fmla="*/ 5635382 w 5861642"/>
              <a:gd name="connsiteY48" fmla="*/ 4309007 h 7919265"/>
              <a:gd name="connsiteX49" fmla="*/ 5607588 w 5861642"/>
              <a:gd name="connsiteY49" fmla="*/ 4783566 h 7919265"/>
              <a:gd name="connsiteX50" fmla="*/ 5605250 w 5861642"/>
              <a:gd name="connsiteY50" fmla="*/ 4823208 h 7919265"/>
              <a:gd name="connsiteX51" fmla="*/ 5598814 w 5861642"/>
              <a:gd name="connsiteY51" fmla="*/ 5036288 h 7919265"/>
              <a:gd name="connsiteX52" fmla="*/ 5582445 w 5861642"/>
              <a:gd name="connsiteY52" fmla="*/ 5350628 h 7919265"/>
              <a:gd name="connsiteX53" fmla="*/ 5515806 w 5861642"/>
              <a:gd name="connsiteY53" fmla="*/ 6483795 h 7919265"/>
              <a:gd name="connsiteX54" fmla="*/ 5510305 w 5861642"/>
              <a:gd name="connsiteY54" fmla="*/ 6577332 h 7919265"/>
              <a:gd name="connsiteX55" fmla="*/ 5511780 w 5861642"/>
              <a:gd name="connsiteY55" fmla="*/ 6587223 h 7919265"/>
              <a:gd name="connsiteX56" fmla="*/ 5510197 w 5861642"/>
              <a:gd name="connsiteY56" fmla="*/ 6670719 h 7919265"/>
              <a:gd name="connsiteX57" fmla="*/ 5499832 w 5861642"/>
              <a:gd name="connsiteY57" fmla="*/ 6770108 h 7919265"/>
              <a:gd name="connsiteX58" fmla="*/ 5498316 w 5861642"/>
              <a:gd name="connsiteY58" fmla="*/ 6781200 h 7919265"/>
              <a:gd name="connsiteX59" fmla="*/ 5497062 w 5861642"/>
              <a:gd name="connsiteY59" fmla="*/ 6802542 h 7919265"/>
              <a:gd name="connsiteX60" fmla="*/ 5499947 w 5861642"/>
              <a:gd name="connsiteY60" fmla="*/ 6820932 h 7919265"/>
              <a:gd name="connsiteX61" fmla="*/ 5494409 w 5861642"/>
              <a:gd name="connsiteY61" fmla="*/ 6847760 h 7919265"/>
              <a:gd name="connsiteX62" fmla="*/ 5486503 w 5861642"/>
              <a:gd name="connsiteY62" fmla="*/ 6982763 h 7919265"/>
              <a:gd name="connsiteX63" fmla="*/ 5452061 w 5861642"/>
              <a:gd name="connsiteY63" fmla="*/ 7583356 h 7919265"/>
              <a:gd name="connsiteX64" fmla="*/ 5458843 w 5861642"/>
              <a:gd name="connsiteY64" fmla="*/ 7628844 h 7919265"/>
              <a:gd name="connsiteX65" fmla="*/ 5457259 w 5861642"/>
              <a:gd name="connsiteY65" fmla="*/ 7712341 h 7919265"/>
              <a:gd name="connsiteX66" fmla="*/ 5443236 w 5861642"/>
              <a:gd name="connsiteY66" fmla="*/ 7838503 h 7919265"/>
              <a:gd name="connsiteX67" fmla="*/ 5447010 w 5861642"/>
              <a:gd name="connsiteY67" fmla="*/ 7862553 h 7919265"/>
              <a:gd name="connsiteX68" fmla="*/ 5432854 w 5861642"/>
              <a:gd name="connsiteY68" fmla="*/ 7919237 h 7919265"/>
              <a:gd name="connsiteX69" fmla="*/ 397307 w 5861642"/>
              <a:gd name="connsiteY69" fmla="*/ 7606085 h 7919265"/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422572 w 5861642"/>
              <a:gd name="connsiteY2" fmla="*/ 0 h 7919265"/>
              <a:gd name="connsiteX3" fmla="*/ 4284829 w 5861642"/>
              <a:gd name="connsiteY3" fmla="*/ 212657 h 7919265"/>
              <a:gd name="connsiteX4" fmla="*/ 5823654 w 5861642"/>
              <a:gd name="connsiteY4" fmla="*/ 306262 h 7919265"/>
              <a:gd name="connsiteX5" fmla="*/ 5861642 w 5861642"/>
              <a:gd name="connsiteY5" fmla="*/ 317988 h 7919265"/>
              <a:gd name="connsiteX6" fmla="*/ 5856157 w 5861642"/>
              <a:gd name="connsiteY6" fmla="*/ 378751 h 7919265"/>
              <a:gd name="connsiteX7" fmla="*/ 5842343 w 5861642"/>
              <a:gd name="connsiteY7" fmla="*/ 627797 h 7919265"/>
              <a:gd name="connsiteX8" fmla="*/ 5837543 w 5861642"/>
              <a:gd name="connsiteY8" fmla="*/ 720595 h 7919265"/>
              <a:gd name="connsiteX9" fmla="*/ 5820125 w 5861642"/>
              <a:gd name="connsiteY9" fmla="*/ 1012687 h 7919265"/>
              <a:gd name="connsiteX10" fmla="*/ 5822318 w 5861642"/>
              <a:gd name="connsiteY10" fmla="*/ 1018677 h 7919265"/>
              <a:gd name="connsiteX11" fmla="*/ 5809530 w 5861642"/>
              <a:gd name="connsiteY11" fmla="*/ 1196200 h 7919265"/>
              <a:gd name="connsiteX12" fmla="*/ 5812189 w 5861642"/>
              <a:gd name="connsiteY12" fmla="*/ 1197315 h 7919265"/>
              <a:gd name="connsiteX13" fmla="*/ 5817462 w 5861642"/>
              <a:gd name="connsiteY13" fmla="*/ 1242155 h 7919265"/>
              <a:gd name="connsiteX14" fmla="*/ 5811320 w 5861642"/>
              <a:gd name="connsiteY14" fmla="*/ 1364256 h 7919265"/>
              <a:gd name="connsiteX15" fmla="*/ 5811185 w 5861642"/>
              <a:gd name="connsiteY15" fmla="*/ 1436500 h 7919265"/>
              <a:gd name="connsiteX16" fmla="*/ 5816694 w 5861642"/>
              <a:gd name="connsiteY16" fmla="*/ 1462669 h 7919265"/>
              <a:gd name="connsiteX17" fmla="*/ 5818070 w 5861642"/>
              <a:gd name="connsiteY17" fmla="*/ 1637067 h 7919265"/>
              <a:gd name="connsiteX18" fmla="*/ 5811245 w 5861642"/>
              <a:gd name="connsiteY18" fmla="*/ 1696270 h 7919265"/>
              <a:gd name="connsiteX19" fmla="*/ 5795186 w 5861642"/>
              <a:gd name="connsiteY19" fmla="*/ 1818360 h 7919265"/>
              <a:gd name="connsiteX20" fmla="*/ 5796218 w 5861642"/>
              <a:gd name="connsiteY20" fmla="*/ 1911947 h 7919265"/>
              <a:gd name="connsiteX21" fmla="*/ 5789969 w 5861642"/>
              <a:gd name="connsiteY21" fmla="*/ 1925528 h 7919265"/>
              <a:gd name="connsiteX22" fmla="*/ 5771499 w 5861642"/>
              <a:gd name="connsiteY22" fmla="*/ 2014848 h 7919265"/>
              <a:gd name="connsiteX23" fmla="*/ 5767709 w 5861642"/>
              <a:gd name="connsiteY23" fmla="*/ 2045563 h 7919265"/>
              <a:gd name="connsiteX24" fmla="*/ 5767187 w 5861642"/>
              <a:gd name="connsiteY24" fmla="*/ 2054308 h 7919265"/>
              <a:gd name="connsiteX25" fmla="*/ 5769380 w 5861642"/>
              <a:gd name="connsiteY25" fmla="*/ 2060299 h 7919265"/>
              <a:gd name="connsiteX26" fmla="*/ 5756593 w 5861642"/>
              <a:gd name="connsiteY26" fmla="*/ 2237821 h 7919265"/>
              <a:gd name="connsiteX27" fmla="*/ 5759252 w 5861642"/>
              <a:gd name="connsiteY27" fmla="*/ 2238936 h 7919265"/>
              <a:gd name="connsiteX28" fmla="*/ 5764525 w 5861642"/>
              <a:gd name="connsiteY28" fmla="*/ 2283776 h 7919265"/>
              <a:gd name="connsiteX29" fmla="*/ 5758382 w 5861642"/>
              <a:gd name="connsiteY29" fmla="*/ 2405877 h 7919265"/>
              <a:gd name="connsiteX30" fmla="*/ 5758248 w 5861642"/>
              <a:gd name="connsiteY30" fmla="*/ 2478121 h 7919265"/>
              <a:gd name="connsiteX31" fmla="*/ 5763756 w 5861642"/>
              <a:gd name="connsiteY31" fmla="*/ 2504290 h 7919265"/>
              <a:gd name="connsiteX32" fmla="*/ 5765133 w 5861642"/>
              <a:gd name="connsiteY32" fmla="*/ 2678688 h 7919265"/>
              <a:gd name="connsiteX33" fmla="*/ 5758308 w 5861642"/>
              <a:gd name="connsiteY33" fmla="*/ 2737891 h 7919265"/>
              <a:gd name="connsiteX34" fmla="*/ 5742249 w 5861642"/>
              <a:gd name="connsiteY34" fmla="*/ 2859981 h 7919265"/>
              <a:gd name="connsiteX35" fmla="*/ 5743281 w 5861642"/>
              <a:gd name="connsiteY35" fmla="*/ 2953568 h 7919265"/>
              <a:gd name="connsiteX36" fmla="*/ 5737032 w 5861642"/>
              <a:gd name="connsiteY36" fmla="*/ 2967149 h 7919265"/>
              <a:gd name="connsiteX37" fmla="*/ 5718561 w 5861642"/>
              <a:gd name="connsiteY37" fmla="*/ 3056469 h 7919265"/>
              <a:gd name="connsiteX38" fmla="*/ 5704157 w 5861642"/>
              <a:gd name="connsiteY38" fmla="*/ 3191664 h 7919265"/>
              <a:gd name="connsiteX39" fmla="*/ 5701519 w 5861642"/>
              <a:gd name="connsiteY39" fmla="*/ 3191820 h 7919265"/>
              <a:gd name="connsiteX40" fmla="*/ 5689148 w 5861642"/>
              <a:gd name="connsiteY40" fmla="*/ 3349428 h 7919265"/>
              <a:gd name="connsiteX41" fmla="*/ 5698460 w 5861642"/>
              <a:gd name="connsiteY41" fmla="*/ 3452640 h 7919265"/>
              <a:gd name="connsiteX42" fmla="*/ 5688292 w 5861642"/>
              <a:gd name="connsiteY42" fmla="*/ 3569167 h 7919265"/>
              <a:gd name="connsiteX43" fmla="*/ 5679997 w 5861642"/>
              <a:gd name="connsiteY43" fmla="*/ 3665756 h 7919265"/>
              <a:gd name="connsiteX44" fmla="*/ 5670612 w 5861642"/>
              <a:gd name="connsiteY44" fmla="*/ 3727201 h 7919265"/>
              <a:gd name="connsiteX45" fmla="*/ 5646783 w 5861642"/>
              <a:gd name="connsiteY45" fmla="*/ 4090075 h 7919265"/>
              <a:gd name="connsiteX46" fmla="*/ 5643566 w 5861642"/>
              <a:gd name="connsiteY46" fmla="*/ 4151837 h 7919265"/>
              <a:gd name="connsiteX47" fmla="*/ 5635382 w 5861642"/>
              <a:gd name="connsiteY47" fmla="*/ 4309007 h 7919265"/>
              <a:gd name="connsiteX48" fmla="*/ 5607588 w 5861642"/>
              <a:gd name="connsiteY48" fmla="*/ 4783566 h 7919265"/>
              <a:gd name="connsiteX49" fmla="*/ 5605250 w 5861642"/>
              <a:gd name="connsiteY49" fmla="*/ 4823208 h 7919265"/>
              <a:gd name="connsiteX50" fmla="*/ 5598814 w 5861642"/>
              <a:gd name="connsiteY50" fmla="*/ 5036288 h 7919265"/>
              <a:gd name="connsiteX51" fmla="*/ 5582445 w 5861642"/>
              <a:gd name="connsiteY51" fmla="*/ 5350628 h 7919265"/>
              <a:gd name="connsiteX52" fmla="*/ 5515806 w 5861642"/>
              <a:gd name="connsiteY52" fmla="*/ 6483795 h 7919265"/>
              <a:gd name="connsiteX53" fmla="*/ 5510305 w 5861642"/>
              <a:gd name="connsiteY53" fmla="*/ 6577332 h 7919265"/>
              <a:gd name="connsiteX54" fmla="*/ 5511780 w 5861642"/>
              <a:gd name="connsiteY54" fmla="*/ 6587223 h 7919265"/>
              <a:gd name="connsiteX55" fmla="*/ 5510197 w 5861642"/>
              <a:gd name="connsiteY55" fmla="*/ 6670719 h 7919265"/>
              <a:gd name="connsiteX56" fmla="*/ 5499832 w 5861642"/>
              <a:gd name="connsiteY56" fmla="*/ 6770108 h 7919265"/>
              <a:gd name="connsiteX57" fmla="*/ 5498316 w 5861642"/>
              <a:gd name="connsiteY57" fmla="*/ 6781200 h 7919265"/>
              <a:gd name="connsiteX58" fmla="*/ 5497062 w 5861642"/>
              <a:gd name="connsiteY58" fmla="*/ 6802542 h 7919265"/>
              <a:gd name="connsiteX59" fmla="*/ 5499947 w 5861642"/>
              <a:gd name="connsiteY59" fmla="*/ 6820932 h 7919265"/>
              <a:gd name="connsiteX60" fmla="*/ 5494409 w 5861642"/>
              <a:gd name="connsiteY60" fmla="*/ 6847760 h 7919265"/>
              <a:gd name="connsiteX61" fmla="*/ 5486503 w 5861642"/>
              <a:gd name="connsiteY61" fmla="*/ 6982763 h 7919265"/>
              <a:gd name="connsiteX62" fmla="*/ 5452061 w 5861642"/>
              <a:gd name="connsiteY62" fmla="*/ 7583356 h 7919265"/>
              <a:gd name="connsiteX63" fmla="*/ 5458843 w 5861642"/>
              <a:gd name="connsiteY63" fmla="*/ 7628844 h 7919265"/>
              <a:gd name="connsiteX64" fmla="*/ 5457259 w 5861642"/>
              <a:gd name="connsiteY64" fmla="*/ 7712341 h 7919265"/>
              <a:gd name="connsiteX65" fmla="*/ 5443236 w 5861642"/>
              <a:gd name="connsiteY65" fmla="*/ 7838503 h 7919265"/>
              <a:gd name="connsiteX66" fmla="*/ 5447010 w 5861642"/>
              <a:gd name="connsiteY66" fmla="*/ 7862553 h 7919265"/>
              <a:gd name="connsiteX67" fmla="*/ 5432854 w 5861642"/>
              <a:gd name="connsiteY67" fmla="*/ 7919237 h 7919265"/>
              <a:gd name="connsiteX68" fmla="*/ 397307 w 5861642"/>
              <a:gd name="connsiteY68" fmla="*/ 7606085 h 7919265"/>
              <a:gd name="connsiteX69" fmla="*/ 0 w 5861642"/>
              <a:gd name="connsiteY6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82445 w 5861642"/>
              <a:gd name="connsiteY50" fmla="*/ 5350628 h 7919265"/>
              <a:gd name="connsiteX51" fmla="*/ 5515806 w 5861642"/>
              <a:gd name="connsiteY51" fmla="*/ 6483795 h 7919265"/>
              <a:gd name="connsiteX52" fmla="*/ 5510305 w 5861642"/>
              <a:gd name="connsiteY52" fmla="*/ 6577332 h 7919265"/>
              <a:gd name="connsiteX53" fmla="*/ 5511780 w 5861642"/>
              <a:gd name="connsiteY53" fmla="*/ 6587223 h 7919265"/>
              <a:gd name="connsiteX54" fmla="*/ 5510197 w 5861642"/>
              <a:gd name="connsiteY54" fmla="*/ 6670719 h 7919265"/>
              <a:gd name="connsiteX55" fmla="*/ 5499832 w 5861642"/>
              <a:gd name="connsiteY55" fmla="*/ 6770108 h 7919265"/>
              <a:gd name="connsiteX56" fmla="*/ 5498316 w 5861642"/>
              <a:gd name="connsiteY56" fmla="*/ 6781200 h 7919265"/>
              <a:gd name="connsiteX57" fmla="*/ 5497062 w 5861642"/>
              <a:gd name="connsiteY57" fmla="*/ 6802542 h 7919265"/>
              <a:gd name="connsiteX58" fmla="*/ 5499947 w 5861642"/>
              <a:gd name="connsiteY58" fmla="*/ 6820932 h 7919265"/>
              <a:gd name="connsiteX59" fmla="*/ 5494409 w 5861642"/>
              <a:gd name="connsiteY59" fmla="*/ 6847760 h 7919265"/>
              <a:gd name="connsiteX60" fmla="*/ 5486503 w 5861642"/>
              <a:gd name="connsiteY60" fmla="*/ 6982763 h 7919265"/>
              <a:gd name="connsiteX61" fmla="*/ 5452061 w 5861642"/>
              <a:gd name="connsiteY61" fmla="*/ 7583356 h 7919265"/>
              <a:gd name="connsiteX62" fmla="*/ 5458843 w 5861642"/>
              <a:gd name="connsiteY62" fmla="*/ 7628844 h 7919265"/>
              <a:gd name="connsiteX63" fmla="*/ 5457259 w 5861642"/>
              <a:gd name="connsiteY63" fmla="*/ 7712341 h 7919265"/>
              <a:gd name="connsiteX64" fmla="*/ 5443236 w 5861642"/>
              <a:gd name="connsiteY64" fmla="*/ 7838503 h 7919265"/>
              <a:gd name="connsiteX65" fmla="*/ 5447010 w 5861642"/>
              <a:gd name="connsiteY65" fmla="*/ 7862553 h 7919265"/>
              <a:gd name="connsiteX66" fmla="*/ 5432854 w 5861642"/>
              <a:gd name="connsiteY66" fmla="*/ 7919237 h 7919265"/>
              <a:gd name="connsiteX67" fmla="*/ 397307 w 5861642"/>
              <a:gd name="connsiteY67" fmla="*/ 7606085 h 7919265"/>
              <a:gd name="connsiteX68" fmla="*/ 0 w 5861642"/>
              <a:gd name="connsiteY6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15806 w 5861642"/>
              <a:gd name="connsiteY50" fmla="*/ 6483795 h 7919265"/>
              <a:gd name="connsiteX51" fmla="*/ 5510305 w 5861642"/>
              <a:gd name="connsiteY51" fmla="*/ 6577332 h 7919265"/>
              <a:gd name="connsiteX52" fmla="*/ 5511780 w 5861642"/>
              <a:gd name="connsiteY52" fmla="*/ 6587223 h 7919265"/>
              <a:gd name="connsiteX53" fmla="*/ 5510197 w 5861642"/>
              <a:gd name="connsiteY53" fmla="*/ 6670719 h 7919265"/>
              <a:gd name="connsiteX54" fmla="*/ 5499832 w 5861642"/>
              <a:gd name="connsiteY54" fmla="*/ 6770108 h 7919265"/>
              <a:gd name="connsiteX55" fmla="*/ 5498316 w 5861642"/>
              <a:gd name="connsiteY55" fmla="*/ 6781200 h 7919265"/>
              <a:gd name="connsiteX56" fmla="*/ 5497062 w 5861642"/>
              <a:gd name="connsiteY56" fmla="*/ 6802542 h 7919265"/>
              <a:gd name="connsiteX57" fmla="*/ 5499947 w 5861642"/>
              <a:gd name="connsiteY57" fmla="*/ 6820932 h 7919265"/>
              <a:gd name="connsiteX58" fmla="*/ 5494409 w 5861642"/>
              <a:gd name="connsiteY58" fmla="*/ 6847760 h 7919265"/>
              <a:gd name="connsiteX59" fmla="*/ 5486503 w 5861642"/>
              <a:gd name="connsiteY59" fmla="*/ 6982763 h 7919265"/>
              <a:gd name="connsiteX60" fmla="*/ 5452061 w 5861642"/>
              <a:gd name="connsiteY60" fmla="*/ 7583356 h 7919265"/>
              <a:gd name="connsiteX61" fmla="*/ 5458843 w 5861642"/>
              <a:gd name="connsiteY61" fmla="*/ 7628844 h 7919265"/>
              <a:gd name="connsiteX62" fmla="*/ 5457259 w 5861642"/>
              <a:gd name="connsiteY62" fmla="*/ 7712341 h 7919265"/>
              <a:gd name="connsiteX63" fmla="*/ 5443236 w 5861642"/>
              <a:gd name="connsiteY63" fmla="*/ 7838503 h 7919265"/>
              <a:gd name="connsiteX64" fmla="*/ 5447010 w 5861642"/>
              <a:gd name="connsiteY64" fmla="*/ 7862553 h 7919265"/>
              <a:gd name="connsiteX65" fmla="*/ 5432854 w 5861642"/>
              <a:gd name="connsiteY65" fmla="*/ 7919237 h 7919265"/>
              <a:gd name="connsiteX66" fmla="*/ 397307 w 5861642"/>
              <a:gd name="connsiteY66" fmla="*/ 7606085 h 7919265"/>
              <a:gd name="connsiteX67" fmla="*/ 0 w 5861642"/>
              <a:gd name="connsiteY6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598814 w 5861642"/>
              <a:gd name="connsiteY48" fmla="*/ 5036288 h 7919265"/>
              <a:gd name="connsiteX49" fmla="*/ 5515806 w 5861642"/>
              <a:gd name="connsiteY49" fmla="*/ 6483795 h 7919265"/>
              <a:gd name="connsiteX50" fmla="*/ 5510305 w 5861642"/>
              <a:gd name="connsiteY50" fmla="*/ 6577332 h 7919265"/>
              <a:gd name="connsiteX51" fmla="*/ 5511780 w 5861642"/>
              <a:gd name="connsiteY51" fmla="*/ 6587223 h 7919265"/>
              <a:gd name="connsiteX52" fmla="*/ 5510197 w 5861642"/>
              <a:gd name="connsiteY52" fmla="*/ 6670719 h 7919265"/>
              <a:gd name="connsiteX53" fmla="*/ 5499832 w 5861642"/>
              <a:gd name="connsiteY53" fmla="*/ 6770108 h 7919265"/>
              <a:gd name="connsiteX54" fmla="*/ 5498316 w 5861642"/>
              <a:gd name="connsiteY54" fmla="*/ 6781200 h 7919265"/>
              <a:gd name="connsiteX55" fmla="*/ 5497062 w 5861642"/>
              <a:gd name="connsiteY55" fmla="*/ 6802542 h 7919265"/>
              <a:gd name="connsiteX56" fmla="*/ 5499947 w 5861642"/>
              <a:gd name="connsiteY56" fmla="*/ 6820932 h 7919265"/>
              <a:gd name="connsiteX57" fmla="*/ 5494409 w 5861642"/>
              <a:gd name="connsiteY57" fmla="*/ 6847760 h 7919265"/>
              <a:gd name="connsiteX58" fmla="*/ 5486503 w 5861642"/>
              <a:gd name="connsiteY58" fmla="*/ 6982763 h 7919265"/>
              <a:gd name="connsiteX59" fmla="*/ 5452061 w 5861642"/>
              <a:gd name="connsiteY59" fmla="*/ 7583356 h 7919265"/>
              <a:gd name="connsiteX60" fmla="*/ 5458843 w 5861642"/>
              <a:gd name="connsiteY60" fmla="*/ 7628844 h 7919265"/>
              <a:gd name="connsiteX61" fmla="*/ 5457259 w 5861642"/>
              <a:gd name="connsiteY61" fmla="*/ 7712341 h 7919265"/>
              <a:gd name="connsiteX62" fmla="*/ 5443236 w 5861642"/>
              <a:gd name="connsiteY62" fmla="*/ 7838503 h 7919265"/>
              <a:gd name="connsiteX63" fmla="*/ 5447010 w 5861642"/>
              <a:gd name="connsiteY63" fmla="*/ 7862553 h 7919265"/>
              <a:gd name="connsiteX64" fmla="*/ 5432854 w 5861642"/>
              <a:gd name="connsiteY64" fmla="*/ 7919237 h 7919265"/>
              <a:gd name="connsiteX65" fmla="*/ 397307 w 5861642"/>
              <a:gd name="connsiteY65" fmla="*/ 7606085 h 7919265"/>
              <a:gd name="connsiteX66" fmla="*/ 0 w 5861642"/>
              <a:gd name="connsiteY6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07588 w 5861642"/>
              <a:gd name="connsiteY46" fmla="*/ 4783566 h 7919265"/>
              <a:gd name="connsiteX47" fmla="*/ 5598814 w 5861642"/>
              <a:gd name="connsiteY47" fmla="*/ 5036288 h 7919265"/>
              <a:gd name="connsiteX48" fmla="*/ 5515806 w 5861642"/>
              <a:gd name="connsiteY48" fmla="*/ 6483795 h 7919265"/>
              <a:gd name="connsiteX49" fmla="*/ 5510305 w 5861642"/>
              <a:gd name="connsiteY49" fmla="*/ 6577332 h 7919265"/>
              <a:gd name="connsiteX50" fmla="*/ 5511780 w 5861642"/>
              <a:gd name="connsiteY50" fmla="*/ 6587223 h 7919265"/>
              <a:gd name="connsiteX51" fmla="*/ 5510197 w 5861642"/>
              <a:gd name="connsiteY51" fmla="*/ 6670719 h 7919265"/>
              <a:gd name="connsiteX52" fmla="*/ 5499832 w 5861642"/>
              <a:gd name="connsiteY52" fmla="*/ 6770108 h 7919265"/>
              <a:gd name="connsiteX53" fmla="*/ 5498316 w 5861642"/>
              <a:gd name="connsiteY53" fmla="*/ 6781200 h 7919265"/>
              <a:gd name="connsiteX54" fmla="*/ 5497062 w 5861642"/>
              <a:gd name="connsiteY54" fmla="*/ 6802542 h 7919265"/>
              <a:gd name="connsiteX55" fmla="*/ 5499947 w 5861642"/>
              <a:gd name="connsiteY55" fmla="*/ 6820932 h 7919265"/>
              <a:gd name="connsiteX56" fmla="*/ 5494409 w 5861642"/>
              <a:gd name="connsiteY56" fmla="*/ 6847760 h 7919265"/>
              <a:gd name="connsiteX57" fmla="*/ 5486503 w 5861642"/>
              <a:gd name="connsiteY57" fmla="*/ 6982763 h 7919265"/>
              <a:gd name="connsiteX58" fmla="*/ 5452061 w 5861642"/>
              <a:gd name="connsiteY58" fmla="*/ 7583356 h 7919265"/>
              <a:gd name="connsiteX59" fmla="*/ 5458843 w 5861642"/>
              <a:gd name="connsiteY59" fmla="*/ 7628844 h 7919265"/>
              <a:gd name="connsiteX60" fmla="*/ 5457259 w 5861642"/>
              <a:gd name="connsiteY60" fmla="*/ 7712341 h 7919265"/>
              <a:gd name="connsiteX61" fmla="*/ 5443236 w 5861642"/>
              <a:gd name="connsiteY61" fmla="*/ 7838503 h 7919265"/>
              <a:gd name="connsiteX62" fmla="*/ 5447010 w 5861642"/>
              <a:gd name="connsiteY62" fmla="*/ 7862553 h 7919265"/>
              <a:gd name="connsiteX63" fmla="*/ 5432854 w 5861642"/>
              <a:gd name="connsiteY63" fmla="*/ 7919237 h 7919265"/>
              <a:gd name="connsiteX64" fmla="*/ 397307 w 5861642"/>
              <a:gd name="connsiteY64" fmla="*/ 7606085 h 7919265"/>
              <a:gd name="connsiteX65" fmla="*/ 0 w 5861642"/>
              <a:gd name="connsiteY6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07588 w 5861642"/>
              <a:gd name="connsiteY45" fmla="*/ 4783566 h 7919265"/>
              <a:gd name="connsiteX46" fmla="*/ 5598814 w 5861642"/>
              <a:gd name="connsiteY46" fmla="*/ 5036288 h 7919265"/>
              <a:gd name="connsiteX47" fmla="*/ 5515806 w 5861642"/>
              <a:gd name="connsiteY47" fmla="*/ 6483795 h 7919265"/>
              <a:gd name="connsiteX48" fmla="*/ 5510305 w 5861642"/>
              <a:gd name="connsiteY48" fmla="*/ 6577332 h 7919265"/>
              <a:gd name="connsiteX49" fmla="*/ 5511780 w 5861642"/>
              <a:gd name="connsiteY49" fmla="*/ 6587223 h 7919265"/>
              <a:gd name="connsiteX50" fmla="*/ 5510197 w 5861642"/>
              <a:gd name="connsiteY50" fmla="*/ 6670719 h 7919265"/>
              <a:gd name="connsiteX51" fmla="*/ 5499832 w 5861642"/>
              <a:gd name="connsiteY51" fmla="*/ 6770108 h 7919265"/>
              <a:gd name="connsiteX52" fmla="*/ 5498316 w 5861642"/>
              <a:gd name="connsiteY52" fmla="*/ 6781200 h 7919265"/>
              <a:gd name="connsiteX53" fmla="*/ 5497062 w 5861642"/>
              <a:gd name="connsiteY53" fmla="*/ 6802542 h 7919265"/>
              <a:gd name="connsiteX54" fmla="*/ 5499947 w 5861642"/>
              <a:gd name="connsiteY54" fmla="*/ 6820932 h 7919265"/>
              <a:gd name="connsiteX55" fmla="*/ 5494409 w 5861642"/>
              <a:gd name="connsiteY55" fmla="*/ 6847760 h 7919265"/>
              <a:gd name="connsiteX56" fmla="*/ 5486503 w 5861642"/>
              <a:gd name="connsiteY56" fmla="*/ 6982763 h 7919265"/>
              <a:gd name="connsiteX57" fmla="*/ 5452061 w 5861642"/>
              <a:gd name="connsiteY57" fmla="*/ 7583356 h 7919265"/>
              <a:gd name="connsiteX58" fmla="*/ 5458843 w 5861642"/>
              <a:gd name="connsiteY58" fmla="*/ 7628844 h 7919265"/>
              <a:gd name="connsiteX59" fmla="*/ 5457259 w 5861642"/>
              <a:gd name="connsiteY59" fmla="*/ 7712341 h 7919265"/>
              <a:gd name="connsiteX60" fmla="*/ 5443236 w 5861642"/>
              <a:gd name="connsiteY60" fmla="*/ 7838503 h 7919265"/>
              <a:gd name="connsiteX61" fmla="*/ 5447010 w 5861642"/>
              <a:gd name="connsiteY61" fmla="*/ 7862553 h 7919265"/>
              <a:gd name="connsiteX62" fmla="*/ 5432854 w 5861642"/>
              <a:gd name="connsiteY62" fmla="*/ 7919237 h 7919265"/>
              <a:gd name="connsiteX63" fmla="*/ 397307 w 5861642"/>
              <a:gd name="connsiteY63" fmla="*/ 7606085 h 7919265"/>
              <a:gd name="connsiteX64" fmla="*/ 0 w 5861642"/>
              <a:gd name="connsiteY6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07588 w 5861642"/>
              <a:gd name="connsiteY44" fmla="*/ 4783566 h 7919265"/>
              <a:gd name="connsiteX45" fmla="*/ 5598814 w 5861642"/>
              <a:gd name="connsiteY45" fmla="*/ 5036288 h 7919265"/>
              <a:gd name="connsiteX46" fmla="*/ 5515806 w 5861642"/>
              <a:gd name="connsiteY46" fmla="*/ 6483795 h 7919265"/>
              <a:gd name="connsiteX47" fmla="*/ 5510305 w 5861642"/>
              <a:gd name="connsiteY47" fmla="*/ 6577332 h 7919265"/>
              <a:gd name="connsiteX48" fmla="*/ 5511780 w 5861642"/>
              <a:gd name="connsiteY48" fmla="*/ 6587223 h 7919265"/>
              <a:gd name="connsiteX49" fmla="*/ 5510197 w 5861642"/>
              <a:gd name="connsiteY49" fmla="*/ 6670719 h 7919265"/>
              <a:gd name="connsiteX50" fmla="*/ 5499832 w 5861642"/>
              <a:gd name="connsiteY50" fmla="*/ 6770108 h 7919265"/>
              <a:gd name="connsiteX51" fmla="*/ 5498316 w 5861642"/>
              <a:gd name="connsiteY51" fmla="*/ 6781200 h 7919265"/>
              <a:gd name="connsiteX52" fmla="*/ 5497062 w 5861642"/>
              <a:gd name="connsiteY52" fmla="*/ 6802542 h 7919265"/>
              <a:gd name="connsiteX53" fmla="*/ 5499947 w 5861642"/>
              <a:gd name="connsiteY53" fmla="*/ 6820932 h 7919265"/>
              <a:gd name="connsiteX54" fmla="*/ 5494409 w 5861642"/>
              <a:gd name="connsiteY54" fmla="*/ 6847760 h 7919265"/>
              <a:gd name="connsiteX55" fmla="*/ 5486503 w 5861642"/>
              <a:gd name="connsiteY55" fmla="*/ 6982763 h 7919265"/>
              <a:gd name="connsiteX56" fmla="*/ 5452061 w 5861642"/>
              <a:gd name="connsiteY56" fmla="*/ 7583356 h 7919265"/>
              <a:gd name="connsiteX57" fmla="*/ 5458843 w 5861642"/>
              <a:gd name="connsiteY57" fmla="*/ 7628844 h 7919265"/>
              <a:gd name="connsiteX58" fmla="*/ 5457259 w 5861642"/>
              <a:gd name="connsiteY58" fmla="*/ 7712341 h 7919265"/>
              <a:gd name="connsiteX59" fmla="*/ 5443236 w 5861642"/>
              <a:gd name="connsiteY59" fmla="*/ 7838503 h 7919265"/>
              <a:gd name="connsiteX60" fmla="*/ 5447010 w 5861642"/>
              <a:gd name="connsiteY60" fmla="*/ 7862553 h 7919265"/>
              <a:gd name="connsiteX61" fmla="*/ 5432854 w 5861642"/>
              <a:gd name="connsiteY61" fmla="*/ 7919237 h 7919265"/>
              <a:gd name="connsiteX62" fmla="*/ 397307 w 5861642"/>
              <a:gd name="connsiteY62" fmla="*/ 7606085 h 7919265"/>
              <a:gd name="connsiteX63" fmla="*/ 0 w 5861642"/>
              <a:gd name="connsiteY6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98814 w 5861642"/>
              <a:gd name="connsiteY44" fmla="*/ 5036288 h 7919265"/>
              <a:gd name="connsiteX45" fmla="*/ 5515806 w 5861642"/>
              <a:gd name="connsiteY45" fmla="*/ 6483795 h 7919265"/>
              <a:gd name="connsiteX46" fmla="*/ 5510305 w 5861642"/>
              <a:gd name="connsiteY46" fmla="*/ 6577332 h 7919265"/>
              <a:gd name="connsiteX47" fmla="*/ 5511780 w 5861642"/>
              <a:gd name="connsiteY47" fmla="*/ 6587223 h 7919265"/>
              <a:gd name="connsiteX48" fmla="*/ 5510197 w 5861642"/>
              <a:gd name="connsiteY48" fmla="*/ 6670719 h 7919265"/>
              <a:gd name="connsiteX49" fmla="*/ 5499832 w 5861642"/>
              <a:gd name="connsiteY49" fmla="*/ 6770108 h 7919265"/>
              <a:gd name="connsiteX50" fmla="*/ 5498316 w 5861642"/>
              <a:gd name="connsiteY50" fmla="*/ 6781200 h 7919265"/>
              <a:gd name="connsiteX51" fmla="*/ 5497062 w 5861642"/>
              <a:gd name="connsiteY51" fmla="*/ 6802542 h 7919265"/>
              <a:gd name="connsiteX52" fmla="*/ 5499947 w 5861642"/>
              <a:gd name="connsiteY52" fmla="*/ 6820932 h 7919265"/>
              <a:gd name="connsiteX53" fmla="*/ 5494409 w 5861642"/>
              <a:gd name="connsiteY53" fmla="*/ 6847760 h 7919265"/>
              <a:gd name="connsiteX54" fmla="*/ 5486503 w 5861642"/>
              <a:gd name="connsiteY54" fmla="*/ 6982763 h 7919265"/>
              <a:gd name="connsiteX55" fmla="*/ 5452061 w 5861642"/>
              <a:gd name="connsiteY55" fmla="*/ 7583356 h 7919265"/>
              <a:gd name="connsiteX56" fmla="*/ 5458843 w 5861642"/>
              <a:gd name="connsiteY56" fmla="*/ 7628844 h 7919265"/>
              <a:gd name="connsiteX57" fmla="*/ 5457259 w 5861642"/>
              <a:gd name="connsiteY57" fmla="*/ 7712341 h 7919265"/>
              <a:gd name="connsiteX58" fmla="*/ 5443236 w 5861642"/>
              <a:gd name="connsiteY58" fmla="*/ 7838503 h 7919265"/>
              <a:gd name="connsiteX59" fmla="*/ 5447010 w 5861642"/>
              <a:gd name="connsiteY59" fmla="*/ 7862553 h 7919265"/>
              <a:gd name="connsiteX60" fmla="*/ 5432854 w 5861642"/>
              <a:gd name="connsiteY60" fmla="*/ 7919237 h 7919265"/>
              <a:gd name="connsiteX61" fmla="*/ 397307 w 5861642"/>
              <a:gd name="connsiteY61" fmla="*/ 7606085 h 7919265"/>
              <a:gd name="connsiteX62" fmla="*/ 0 w 5861642"/>
              <a:gd name="connsiteY6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15806 w 5861642"/>
              <a:gd name="connsiteY44" fmla="*/ 6483795 h 7919265"/>
              <a:gd name="connsiteX45" fmla="*/ 5510305 w 5861642"/>
              <a:gd name="connsiteY45" fmla="*/ 6577332 h 7919265"/>
              <a:gd name="connsiteX46" fmla="*/ 5511780 w 5861642"/>
              <a:gd name="connsiteY46" fmla="*/ 6587223 h 7919265"/>
              <a:gd name="connsiteX47" fmla="*/ 5510197 w 5861642"/>
              <a:gd name="connsiteY47" fmla="*/ 6670719 h 7919265"/>
              <a:gd name="connsiteX48" fmla="*/ 5499832 w 5861642"/>
              <a:gd name="connsiteY48" fmla="*/ 6770108 h 7919265"/>
              <a:gd name="connsiteX49" fmla="*/ 5498316 w 5861642"/>
              <a:gd name="connsiteY49" fmla="*/ 6781200 h 7919265"/>
              <a:gd name="connsiteX50" fmla="*/ 5497062 w 5861642"/>
              <a:gd name="connsiteY50" fmla="*/ 6802542 h 7919265"/>
              <a:gd name="connsiteX51" fmla="*/ 5499947 w 5861642"/>
              <a:gd name="connsiteY51" fmla="*/ 6820932 h 7919265"/>
              <a:gd name="connsiteX52" fmla="*/ 5494409 w 5861642"/>
              <a:gd name="connsiteY52" fmla="*/ 6847760 h 7919265"/>
              <a:gd name="connsiteX53" fmla="*/ 5486503 w 5861642"/>
              <a:gd name="connsiteY53" fmla="*/ 6982763 h 7919265"/>
              <a:gd name="connsiteX54" fmla="*/ 5452061 w 5861642"/>
              <a:gd name="connsiteY54" fmla="*/ 7583356 h 7919265"/>
              <a:gd name="connsiteX55" fmla="*/ 5458843 w 5861642"/>
              <a:gd name="connsiteY55" fmla="*/ 7628844 h 7919265"/>
              <a:gd name="connsiteX56" fmla="*/ 5457259 w 5861642"/>
              <a:gd name="connsiteY56" fmla="*/ 7712341 h 7919265"/>
              <a:gd name="connsiteX57" fmla="*/ 5443236 w 5861642"/>
              <a:gd name="connsiteY57" fmla="*/ 7838503 h 7919265"/>
              <a:gd name="connsiteX58" fmla="*/ 5447010 w 5861642"/>
              <a:gd name="connsiteY58" fmla="*/ 7862553 h 7919265"/>
              <a:gd name="connsiteX59" fmla="*/ 5432854 w 5861642"/>
              <a:gd name="connsiteY59" fmla="*/ 7919237 h 7919265"/>
              <a:gd name="connsiteX60" fmla="*/ 397307 w 5861642"/>
              <a:gd name="connsiteY60" fmla="*/ 7606085 h 7919265"/>
              <a:gd name="connsiteX61" fmla="*/ 0 w 5861642"/>
              <a:gd name="connsiteY6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88292 w 5861642"/>
              <a:gd name="connsiteY40" fmla="*/ 3569167 h 7919265"/>
              <a:gd name="connsiteX41" fmla="*/ 5679997 w 5861642"/>
              <a:gd name="connsiteY41" fmla="*/ 3665756 h 7919265"/>
              <a:gd name="connsiteX42" fmla="*/ 5670612 w 5861642"/>
              <a:gd name="connsiteY42" fmla="*/ 3727201 h 7919265"/>
              <a:gd name="connsiteX43" fmla="*/ 5515806 w 5861642"/>
              <a:gd name="connsiteY43" fmla="*/ 6483795 h 7919265"/>
              <a:gd name="connsiteX44" fmla="*/ 5510305 w 5861642"/>
              <a:gd name="connsiteY44" fmla="*/ 6577332 h 7919265"/>
              <a:gd name="connsiteX45" fmla="*/ 5511780 w 5861642"/>
              <a:gd name="connsiteY45" fmla="*/ 6587223 h 7919265"/>
              <a:gd name="connsiteX46" fmla="*/ 5510197 w 5861642"/>
              <a:gd name="connsiteY46" fmla="*/ 6670719 h 7919265"/>
              <a:gd name="connsiteX47" fmla="*/ 5499832 w 5861642"/>
              <a:gd name="connsiteY47" fmla="*/ 6770108 h 7919265"/>
              <a:gd name="connsiteX48" fmla="*/ 5498316 w 5861642"/>
              <a:gd name="connsiteY48" fmla="*/ 6781200 h 7919265"/>
              <a:gd name="connsiteX49" fmla="*/ 5497062 w 5861642"/>
              <a:gd name="connsiteY49" fmla="*/ 6802542 h 7919265"/>
              <a:gd name="connsiteX50" fmla="*/ 5499947 w 5861642"/>
              <a:gd name="connsiteY50" fmla="*/ 6820932 h 7919265"/>
              <a:gd name="connsiteX51" fmla="*/ 5494409 w 5861642"/>
              <a:gd name="connsiteY51" fmla="*/ 6847760 h 7919265"/>
              <a:gd name="connsiteX52" fmla="*/ 5486503 w 5861642"/>
              <a:gd name="connsiteY52" fmla="*/ 6982763 h 7919265"/>
              <a:gd name="connsiteX53" fmla="*/ 5452061 w 5861642"/>
              <a:gd name="connsiteY53" fmla="*/ 7583356 h 7919265"/>
              <a:gd name="connsiteX54" fmla="*/ 5458843 w 5861642"/>
              <a:gd name="connsiteY54" fmla="*/ 7628844 h 7919265"/>
              <a:gd name="connsiteX55" fmla="*/ 5457259 w 5861642"/>
              <a:gd name="connsiteY55" fmla="*/ 7712341 h 7919265"/>
              <a:gd name="connsiteX56" fmla="*/ 5443236 w 5861642"/>
              <a:gd name="connsiteY56" fmla="*/ 7838503 h 7919265"/>
              <a:gd name="connsiteX57" fmla="*/ 5447010 w 5861642"/>
              <a:gd name="connsiteY57" fmla="*/ 7862553 h 7919265"/>
              <a:gd name="connsiteX58" fmla="*/ 5432854 w 5861642"/>
              <a:gd name="connsiteY58" fmla="*/ 7919237 h 7919265"/>
              <a:gd name="connsiteX59" fmla="*/ 397307 w 5861642"/>
              <a:gd name="connsiteY59" fmla="*/ 7606085 h 7919265"/>
              <a:gd name="connsiteX60" fmla="*/ 0 w 5861642"/>
              <a:gd name="connsiteY6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9997 w 5861642"/>
              <a:gd name="connsiteY40" fmla="*/ 3665756 h 7919265"/>
              <a:gd name="connsiteX41" fmla="*/ 5670612 w 5861642"/>
              <a:gd name="connsiteY41" fmla="*/ 3727201 h 7919265"/>
              <a:gd name="connsiteX42" fmla="*/ 5515806 w 5861642"/>
              <a:gd name="connsiteY42" fmla="*/ 6483795 h 7919265"/>
              <a:gd name="connsiteX43" fmla="*/ 5510305 w 5861642"/>
              <a:gd name="connsiteY43" fmla="*/ 6577332 h 7919265"/>
              <a:gd name="connsiteX44" fmla="*/ 5511780 w 5861642"/>
              <a:gd name="connsiteY44" fmla="*/ 6587223 h 7919265"/>
              <a:gd name="connsiteX45" fmla="*/ 5510197 w 5861642"/>
              <a:gd name="connsiteY45" fmla="*/ 6670719 h 7919265"/>
              <a:gd name="connsiteX46" fmla="*/ 5499832 w 5861642"/>
              <a:gd name="connsiteY46" fmla="*/ 6770108 h 7919265"/>
              <a:gd name="connsiteX47" fmla="*/ 5498316 w 5861642"/>
              <a:gd name="connsiteY47" fmla="*/ 6781200 h 7919265"/>
              <a:gd name="connsiteX48" fmla="*/ 5497062 w 5861642"/>
              <a:gd name="connsiteY48" fmla="*/ 6802542 h 7919265"/>
              <a:gd name="connsiteX49" fmla="*/ 5499947 w 5861642"/>
              <a:gd name="connsiteY49" fmla="*/ 6820932 h 7919265"/>
              <a:gd name="connsiteX50" fmla="*/ 5494409 w 5861642"/>
              <a:gd name="connsiteY50" fmla="*/ 6847760 h 7919265"/>
              <a:gd name="connsiteX51" fmla="*/ 5486503 w 5861642"/>
              <a:gd name="connsiteY51" fmla="*/ 6982763 h 7919265"/>
              <a:gd name="connsiteX52" fmla="*/ 5452061 w 5861642"/>
              <a:gd name="connsiteY52" fmla="*/ 7583356 h 7919265"/>
              <a:gd name="connsiteX53" fmla="*/ 5458843 w 5861642"/>
              <a:gd name="connsiteY53" fmla="*/ 7628844 h 7919265"/>
              <a:gd name="connsiteX54" fmla="*/ 5457259 w 5861642"/>
              <a:gd name="connsiteY54" fmla="*/ 7712341 h 7919265"/>
              <a:gd name="connsiteX55" fmla="*/ 5443236 w 5861642"/>
              <a:gd name="connsiteY55" fmla="*/ 7838503 h 7919265"/>
              <a:gd name="connsiteX56" fmla="*/ 5447010 w 5861642"/>
              <a:gd name="connsiteY56" fmla="*/ 7862553 h 7919265"/>
              <a:gd name="connsiteX57" fmla="*/ 5432854 w 5861642"/>
              <a:gd name="connsiteY57" fmla="*/ 7919237 h 7919265"/>
              <a:gd name="connsiteX58" fmla="*/ 397307 w 5861642"/>
              <a:gd name="connsiteY58" fmla="*/ 7606085 h 7919265"/>
              <a:gd name="connsiteX59" fmla="*/ 0 w 5861642"/>
              <a:gd name="connsiteY5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0612 w 5861642"/>
              <a:gd name="connsiteY40" fmla="*/ 3727201 h 7919265"/>
              <a:gd name="connsiteX41" fmla="*/ 5515806 w 5861642"/>
              <a:gd name="connsiteY41" fmla="*/ 6483795 h 7919265"/>
              <a:gd name="connsiteX42" fmla="*/ 5510305 w 5861642"/>
              <a:gd name="connsiteY42" fmla="*/ 6577332 h 7919265"/>
              <a:gd name="connsiteX43" fmla="*/ 5511780 w 5861642"/>
              <a:gd name="connsiteY43" fmla="*/ 6587223 h 7919265"/>
              <a:gd name="connsiteX44" fmla="*/ 5510197 w 5861642"/>
              <a:gd name="connsiteY44" fmla="*/ 6670719 h 7919265"/>
              <a:gd name="connsiteX45" fmla="*/ 5499832 w 5861642"/>
              <a:gd name="connsiteY45" fmla="*/ 6770108 h 7919265"/>
              <a:gd name="connsiteX46" fmla="*/ 5498316 w 5861642"/>
              <a:gd name="connsiteY46" fmla="*/ 6781200 h 7919265"/>
              <a:gd name="connsiteX47" fmla="*/ 5497062 w 5861642"/>
              <a:gd name="connsiteY47" fmla="*/ 6802542 h 7919265"/>
              <a:gd name="connsiteX48" fmla="*/ 5499947 w 5861642"/>
              <a:gd name="connsiteY48" fmla="*/ 6820932 h 7919265"/>
              <a:gd name="connsiteX49" fmla="*/ 5494409 w 5861642"/>
              <a:gd name="connsiteY49" fmla="*/ 6847760 h 7919265"/>
              <a:gd name="connsiteX50" fmla="*/ 5486503 w 5861642"/>
              <a:gd name="connsiteY50" fmla="*/ 6982763 h 7919265"/>
              <a:gd name="connsiteX51" fmla="*/ 5452061 w 5861642"/>
              <a:gd name="connsiteY51" fmla="*/ 7583356 h 7919265"/>
              <a:gd name="connsiteX52" fmla="*/ 5458843 w 5861642"/>
              <a:gd name="connsiteY52" fmla="*/ 7628844 h 7919265"/>
              <a:gd name="connsiteX53" fmla="*/ 5457259 w 5861642"/>
              <a:gd name="connsiteY53" fmla="*/ 7712341 h 7919265"/>
              <a:gd name="connsiteX54" fmla="*/ 5443236 w 5861642"/>
              <a:gd name="connsiteY54" fmla="*/ 7838503 h 7919265"/>
              <a:gd name="connsiteX55" fmla="*/ 5447010 w 5861642"/>
              <a:gd name="connsiteY55" fmla="*/ 7862553 h 7919265"/>
              <a:gd name="connsiteX56" fmla="*/ 5432854 w 5861642"/>
              <a:gd name="connsiteY56" fmla="*/ 7919237 h 7919265"/>
              <a:gd name="connsiteX57" fmla="*/ 397307 w 5861642"/>
              <a:gd name="connsiteY57" fmla="*/ 7606085 h 7919265"/>
              <a:gd name="connsiteX58" fmla="*/ 0 w 5861642"/>
              <a:gd name="connsiteY5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515806 w 5861642"/>
              <a:gd name="connsiteY40" fmla="*/ 6483795 h 7919265"/>
              <a:gd name="connsiteX41" fmla="*/ 5510305 w 5861642"/>
              <a:gd name="connsiteY41" fmla="*/ 6577332 h 7919265"/>
              <a:gd name="connsiteX42" fmla="*/ 5511780 w 5861642"/>
              <a:gd name="connsiteY42" fmla="*/ 6587223 h 7919265"/>
              <a:gd name="connsiteX43" fmla="*/ 5510197 w 5861642"/>
              <a:gd name="connsiteY43" fmla="*/ 6670719 h 7919265"/>
              <a:gd name="connsiteX44" fmla="*/ 5499832 w 5861642"/>
              <a:gd name="connsiteY44" fmla="*/ 6770108 h 7919265"/>
              <a:gd name="connsiteX45" fmla="*/ 5498316 w 5861642"/>
              <a:gd name="connsiteY45" fmla="*/ 6781200 h 7919265"/>
              <a:gd name="connsiteX46" fmla="*/ 5497062 w 5861642"/>
              <a:gd name="connsiteY46" fmla="*/ 6802542 h 7919265"/>
              <a:gd name="connsiteX47" fmla="*/ 5499947 w 5861642"/>
              <a:gd name="connsiteY47" fmla="*/ 6820932 h 7919265"/>
              <a:gd name="connsiteX48" fmla="*/ 5494409 w 5861642"/>
              <a:gd name="connsiteY48" fmla="*/ 6847760 h 7919265"/>
              <a:gd name="connsiteX49" fmla="*/ 5486503 w 5861642"/>
              <a:gd name="connsiteY49" fmla="*/ 6982763 h 7919265"/>
              <a:gd name="connsiteX50" fmla="*/ 5452061 w 5861642"/>
              <a:gd name="connsiteY50" fmla="*/ 7583356 h 7919265"/>
              <a:gd name="connsiteX51" fmla="*/ 5458843 w 5861642"/>
              <a:gd name="connsiteY51" fmla="*/ 7628844 h 7919265"/>
              <a:gd name="connsiteX52" fmla="*/ 5457259 w 5861642"/>
              <a:gd name="connsiteY52" fmla="*/ 7712341 h 7919265"/>
              <a:gd name="connsiteX53" fmla="*/ 5443236 w 5861642"/>
              <a:gd name="connsiteY53" fmla="*/ 7838503 h 7919265"/>
              <a:gd name="connsiteX54" fmla="*/ 5447010 w 5861642"/>
              <a:gd name="connsiteY54" fmla="*/ 7862553 h 7919265"/>
              <a:gd name="connsiteX55" fmla="*/ 5432854 w 5861642"/>
              <a:gd name="connsiteY55" fmla="*/ 7919237 h 7919265"/>
              <a:gd name="connsiteX56" fmla="*/ 397307 w 5861642"/>
              <a:gd name="connsiteY56" fmla="*/ 7606085 h 7919265"/>
              <a:gd name="connsiteX57" fmla="*/ 0 w 5861642"/>
              <a:gd name="connsiteY5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515806 w 5861642"/>
              <a:gd name="connsiteY39" fmla="*/ 6483795 h 7919265"/>
              <a:gd name="connsiteX40" fmla="*/ 5510305 w 5861642"/>
              <a:gd name="connsiteY40" fmla="*/ 6577332 h 7919265"/>
              <a:gd name="connsiteX41" fmla="*/ 5511780 w 5861642"/>
              <a:gd name="connsiteY41" fmla="*/ 6587223 h 7919265"/>
              <a:gd name="connsiteX42" fmla="*/ 5510197 w 5861642"/>
              <a:gd name="connsiteY42" fmla="*/ 6670719 h 7919265"/>
              <a:gd name="connsiteX43" fmla="*/ 5499832 w 5861642"/>
              <a:gd name="connsiteY43" fmla="*/ 6770108 h 7919265"/>
              <a:gd name="connsiteX44" fmla="*/ 5498316 w 5861642"/>
              <a:gd name="connsiteY44" fmla="*/ 6781200 h 7919265"/>
              <a:gd name="connsiteX45" fmla="*/ 5497062 w 5861642"/>
              <a:gd name="connsiteY45" fmla="*/ 6802542 h 7919265"/>
              <a:gd name="connsiteX46" fmla="*/ 5499947 w 5861642"/>
              <a:gd name="connsiteY46" fmla="*/ 6820932 h 7919265"/>
              <a:gd name="connsiteX47" fmla="*/ 5494409 w 5861642"/>
              <a:gd name="connsiteY47" fmla="*/ 6847760 h 7919265"/>
              <a:gd name="connsiteX48" fmla="*/ 5486503 w 5861642"/>
              <a:gd name="connsiteY48" fmla="*/ 6982763 h 7919265"/>
              <a:gd name="connsiteX49" fmla="*/ 5452061 w 5861642"/>
              <a:gd name="connsiteY49" fmla="*/ 7583356 h 7919265"/>
              <a:gd name="connsiteX50" fmla="*/ 5458843 w 5861642"/>
              <a:gd name="connsiteY50" fmla="*/ 7628844 h 7919265"/>
              <a:gd name="connsiteX51" fmla="*/ 5457259 w 5861642"/>
              <a:gd name="connsiteY51" fmla="*/ 7712341 h 7919265"/>
              <a:gd name="connsiteX52" fmla="*/ 5443236 w 5861642"/>
              <a:gd name="connsiteY52" fmla="*/ 7838503 h 7919265"/>
              <a:gd name="connsiteX53" fmla="*/ 5447010 w 5861642"/>
              <a:gd name="connsiteY53" fmla="*/ 7862553 h 7919265"/>
              <a:gd name="connsiteX54" fmla="*/ 5432854 w 5861642"/>
              <a:gd name="connsiteY54" fmla="*/ 7919237 h 7919265"/>
              <a:gd name="connsiteX55" fmla="*/ 397307 w 5861642"/>
              <a:gd name="connsiteY55" fmla="*/ 7606085 h 7919265"/>
              <a:gd name="connsiteX56" fmla="*/ 0 w 5861642"/>
              <a:gd name="connsiteY5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515806 w 5861642"/>
              <a:gd name="connsiteY38" fmla="*/ 6483795 h 7919265"/>
              <a:gd name="connsiteX39" fmla="*/ 5510305 w 5861642"/>
              <a:gd name="connsiteY39" fmla="*/ 6577332 h 7919265"/>
              <a:gd name="connsiteX40" fmla="*/ 5511780 w 5861642"/>
              <a:gd name="connsiteY40" fmla="*/ 6587223 h 7919265"/>
              <a:gd name="connsiteX41" fmla="*/ 5510197 w 5861642"/>
              <a:gd name="connsiteY41" fmla="*/ 6670719 h 7919265"/>
              <a:gd name="connsiteX42" fmla="*/ 5499832 w 5861642"/>
              <a:gd name="connsiteY42" fmla="*/ 6770108 h 7919265"/>
              <a:gd name="connsiteX43" fmla="*/ 5498316 w 5861642"/>
              <a:gd name="connsiteY43" fmla="*/ 6781200 h 7919265"/>
              <a:gd name="connsiteX44" fmla="*/ 5497062 w 5861642"/>
              <a:gd name="connsiteY44" fmla="*/ 6802542 h 7919265"/>
              <a:gd name="connsiteX45" fmla="*/ 5499947 w 5861642"/>
              <a:gd name="connsiteY45" fmla="*/ 6820932 h 7919265"/>
              <a:gd name="connsiteX46" fmla="*/ 5494409 w 5861642"/>
              <a:gd name="connsiteY46" fmla="*/ 6847760 h 7919265"/>
              <a:gd name="connsiteX47" fmla="*/ 5486503 w 5861642"/>
              <a:gd name="connsiteY47" fmla="*/ 6982763 h 7919265"/>
              <a:gd name="connsiteX48" fmla="*/ 5452061 w 5861642"/>
              <a:gd name="connsiteY48" fmla="*/ 7583356 h 7919265"/>
              <a:gd name="connsiteX49" fmla="*/ 5458843 w 5861642"/>
              <a:gd name="connsiteY49" fmla="*/ 7628844 h 7919265"/>
              <a:gd name="connsiteX50" fmla="*/ 5457259 w 5861642"/>
              <a:gd name="connsiteY50" fmla="*/ 7712341 h 7919265"/>
              <a:gd name="connsiteX51" fmla="*/ 5443236 w 5861642"/>
              <a:gd name="connsiteY51" fmla="*/ 7838503 h 7919265"/>
              <a:gd name="connsiteX52" fmla="*/ 5447010 w 5861642"/>
              <a:gd name="connsiteY52" fmla="*/ 7862553 h 7919265"/>
              <a:gd name="connsiteX53" fmla="*/ 5432854 w 5861642"/>
              <a:gd name="connsiteY53" fmla="*/ 7919237 h 7919265"/>
              <a:gd name="connsiteX54" fmla="*/ 397307 w 5861642"/>
              <a:gd name="connsiteY54" fmla="*/ 7606085 h 7919265"/>
              <a:gd name="connsiteX55" fmla="*/ 0 w 5861642"/>
              <a:gd name="connsiteY5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04157 w 5861642"/>
              <a:gd name="connsiteY36" fmla="*/ 3191664 h 7919265"/>
              <a:gd name="connsiteX37" fmla="*/ 5515806 w 5861642"/>
              <a:gd name="connsiteY37" fmla="*/ 6483795 h 7919265"/>
              <a:gd name="connsiteX38" fmla="*/ 5510305 w 5861642"/>
              <a:gd name="connsiteY38" fmla="*/ 6577332 h 7919265"/>
              <a:gd name="connsiteX39" fmla="*/ 5511780 w 5861642"/>
              <a:gd name="connsiteY39" fmla="*/ 6587223 h 7919265"/>
              <a:gd name="connsiteX40" fmla="*/ 5510197 w 5861642"/>
              <a:gd name="connsiteY40" fmla="*/ 6670719 h 7919265"/>
              <a:gd name="connsiteX41" fmla="*/ 5499832 w 5861642"/>
              <a:gd name="connsiteY41" fmla="*/ 6770108 h 7919265"/>
              <a:gd name="connsiteX42" fmla="*/ 5498316 w 5861642"/>
              <a:gd name="connsiteY42" fmla="*/ 6781200 h 7919265"/>
              <a:gd name="connsiteX43" fmla="*/ 5497062 w 5861642"/>
              <a:gd name="connsiteY43" fmla="*/ 6802542 h 7919265"/>
              <a:gd name="connsiteX44" fmla="*/ 5499947 w 5861642"/>
              <a:gd name="connsiteY44" fmla="*/ 6820932 h 7919265"/>
              <a:gd name="connsiteX45" fmla="*/ 5494409 w 5861642"/>
              <a:gd name="connsiteY45" fmla="*/ 6847760 h 7919265"/>
              <a:gd name="connsiteX46" fmla="*/ 5486503 w 5861642"/>
              <a:gd name="connsiteY46" fmla="*/ 6982763 h 7919265"/>
              <a:gd name="connsiteX47" fmla="*/ 5452061 w 5861642"/>
              <a:gd name="connsiteY47" fmla="*/ 7583356 h 7919265"/>
              <a:gd name="connsiteX48" fmla="*/ 5458843 w 5861642"/>
              <a:gd name="connsiteY48" fmla="*/ 7628844 h 7919265"/>
              <a:gd name="connsiteX49" fmla="*/ 5457259 w 5861642"/>
              <a:gd name="connsiteY49" fmla="*/ 7712341 h 7919265"/>
              <a:gd name="connsiteX50" fmla="*/ 5443236 w 5861642"/>
              <a:gd name="connsiteY50" fmla="*/ 7838503 h 7919265"/>
              <a:gd name="connsiteX51" fmla="*/ 5447010 w 5861642"/>
              <a:gd name="connsiteY51" fmla="*/ 7862553 h 7919265"/>
              <a:gd name="connsiteX52" fmla="*/ 5432854 w 5861642"/>
              <a:gd name="connsiteY52" fmla="*/ 7919237 h 7919265"/>
              <a:gd name="connsiteX53" fmla="*/ 397307 w 5861642"/>
              <a:gd name="connsiteY53" fmla="*/ 7606085 h 7919265"/>
              <a:gd name="connsiteX54" fmla="*/ 0 w 5861642"/>
              <a:gd name="connsiteY5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5806 w 5861642"/>
              <a:gd name="connsiteY36" fmla="*/ 6483795 h 7919265"/>
              <a:gd name="connsiteX37" fmla="*/ 5510305 w 5861642"/>
              <a:gd name="connsiteY37" fmla="*/ 6577332 h 7919265"/>
              <a:gd name="connsiteX38" fmla="*/ 5511780 w 5861642"/>
              <a:gd name="connsiteY38" fmla="*/ 6587223 h 7919265"/>
              <a:gd name="connsiteX39" fmla="*/ 5510197 w 5861642"/>
              <a:gd name="connsiteY39" fmla="*/ 6670719 h 7919265"/>
              <a:gd name="connsiteX40" fmla="*/ 5499832 w 5861642"/>
              <a:gd name="connsiteY40" fmla="*/ 6770108 h 7919265"/>
              <a:gd name="connsiteX41" fmla="*/ 5498316 w 5861642"/>
              <a:gd name="connsiteY41" fmla="*/ 6781200 h 7919265"/>
              <a:gd name="connsiteX42" fmla="*/ 5497062 w 5861642"/>
              <a:gd name="connsiteY42" fmla="*/ 6802542 h 7919265"/>
              <a:gd name="connsiteX43" fmla="*/ 5499947 w 5861642"/>
              <a:gd name="connsiteY43" fmla="*/ 6820932 h 7919265"/>
              <a:gd name="connsiteX44" fmla="*/ 5494409 w 5861642"/>
              <a:gd name="connsiteY44" fmla="*/ 6847760 h 7919265"/>
              <a:gd name="connsiteX45" fmla="*/ 5486503 w 5861642"/>
              <a:gd name="connsiteY45" fmla="*/ 6982763 h 7919265"/>
              <a:gd name="connsiteX46" fmla="*/ 5452061 w 5861642"/>
              <a:gd name="connsiteY46" fmla="*/ 7583356 h 7919265"/>
              <a:gd name="connsiteX47" fmla="*/ 5458843 w 5861642"/>
              <a:gd name="connsiteY47" fmla="*/ 7628844 h 7919265"/>
              <a:gd name="connsiteX48" fmla="*/ 5457259 w 5861642"/>
              <a:gd name="connsiteY48" fmla="*/ 7712341 h 7919265"/>
              <a:gd name="connsiteX49" fmla="*/ 5443236 w 5861642"/>
              <a:gd name="connsiteY49" fmla="*/ 7838503 h 7919265"/>
              <a:gd name="connsiteX50" fmla="*/ 5447010 w 5861642"/>
              <a:gd name="connsiteY50" fmla="*/ 7862553 h 7919265"/>
              <a:gd name="connsiteX51" fmla="*/ 5432854 w 5861642"/>
              <a:gd name="connsiteY51" fmla="*/ 7919237 h 7919265"/>
              <a:gd name="connsiteX52" fmla="*/ 397307 w 5861642"/>
              <a:gd name="connsiteY52" fmla="*/ 7606085 h 7919265"/>
              <a:gd name="connsiteX53" fmla="*/ 0 w 5861642"/>
              <a:gd name="connsiteY5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1780 w 5861642"/>
              <a:gd name="connsiteY37" fmla="*/ 6587223 h 7919265"/>
              <a:gd name="connsiteX38" fmla="*/ 5510197 w 5861642"/>
              <a:gd name="connsiteY38" fmla="*/ 6670719 h 7919265"/>
              <a:gd name="connsiteX39" fmla="*/ 5499832 w 5861642"/>
              <a:gd name="connsiteY39" fmla="*/ 6770108 h 7919265"/>
              <a:gd name="connsiteX40" fmla="*/ 5498316 w 5861642"/>
              <a:gd name="connsiteY40" fmla="*/ 6781200 h 7919265"/>
              <a:gd name="connsiteX41" fmla="*/ 5497062 w 5861642"/>
              <a:gd name="connsiteY41" fmla="*/ 6802542 h 7919265"/>
              <a:gd name="connsiteX42" fmla="*/ 5499947 w 5861642"/>
              <a:gd name="connsiteY42" fmla="*/ 6820932 h 7919265"/>
              <a:gd name="connsiteX43" fmla="*/ 5494409 w 5861642"/>
              <a:gd name="connsiteY43" fmla="*/ 6847760 h 7919265"/>
              <a:gd name="connsiteX44" fmla="*/ 5486503 w 5861642"/>
              <a:gd name="connsiteY44" fmla="*/ 6982763 h 7919265"/>
              <a:gd name="connsiteX45" fmla="*/ 5452061 w 5861642"/>
              <a:gd name="connsiteY45" fmla="*/ 7583356 h 7919265"/>
              <a:gd name="connsiteX46" fmla="*/ 5458843 w 5861642"/>
              <a:gd name="connsiteY46" fmla="*/ 7628844 h 7919265"/>
              <a:gd name="connsiteX47" fmla="*/ 5457259 w 5861642"/>
              <a:gd name="connsiteY47" fmla="*/ 7712341 h 7919265"/>
              <a:gd name="connsiteX48" fmla="*/ 5443236 w 5861642"/>
              <a:gd name="connsiteY48" fmla="*/ 7838503 h 7919265"/>
              <a:gd name="connsiteX49" fmla="*/ 5447010 w 5861642"/>
              <a:gd name="connsiteY49" fmla="*/ 7862553 h 7919265"/>
              <a:gd name="connsiteX50" fmla="*/ 5432854 w 5861642"/>
              <a:gd name="connsiteY50" fmla="*/ 7919237 h 7919265"/>
              <a:gd name="connsiteX51" fmla="*/ 397307 w 5861642"/>
              <a:gd name="connsiteY51" fmla="*/ 7606085 h 7919265"/>
              <a:gd name="connsiteX52" fmla="*/ 0 w 5861642"/>
              <a:gd name="connsiteY5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0197 w 5861642"/>
              <a:gd name="connsiteY37" fmla="*/ 6670719 h 7919265"/>
              <a:gd name="connsiteX38" fmla="*/ 5499832 w 5861642"/>
              <a:gd name="connsiteY38" fmla="*/ 6770108 h 7919265"/>
              <a:gd name="connsiteX39" fmla="*/ 5498316 w 5861642"/>
              <a:gd name="connsiteY39" fmla="*/ 6781200 h 7919265"/>
              <a:gd name="connsiteX40" fmla="*/ 5497062 w 5861642"/>
              <a:gd name="connsiteY40" fmla="*/ 6802542 h 7919265"/>
              <a:gd name="connsiteX41" fmla="*/ 5499947 w 5861642"/>
              <a:gd name="connsiteY41" fmla="*/ 6820932 h 7919265"/>
              <a:gd name="connsiteX42" fmla="*/ 5494409 w 5861642"/>
              <a:gd name="connsiteY42" fmla="*/ 6847760 h 7919265"/>
              <a:gd name="connsiteX43" fmla="*/ 5486503 w 5861642"/>
              <a:gd name="connsiteY43" fmla="*/ 6982763 h 7919265"/>
              <a:gd name="connsiteX44" fmla="*/ 5452061 w 5861642"/>
              <a:gd name="connsiteY44" fmla="*/ 7583356 h 7919265"/>
              <a:gd name="connsiteX45" fmla="*/ 5458843 w 5861642"/>
              <a:gd name="connsiteY45" fmla="*/ 7628844 h 7919265"/>
              <a:gd name="connsiteX46" fmla="*/ 5457259 w 5861642"/>
              <a:gd name="connsiteY46" fmla="*/ 7712341 h 7919265"/>
              <a:gd name="connsiteX47" fmla="*/ 5443236 w 5861642"/>
              <a:gd name="connsiteY47" fmla="*/ 7838503 h 7919265"/>
              <a:gd name="connsiteX48" fmla="*/ 5447010 w 5861642"/>
              <a:gd name="connsiteY48" fmla="*/ 7862553 h 7919265"/>
              <a:gd name="connsiteX49" fmla="*/ 5432854 w 5861642"/>
              <a:gd name="connsiteY49" fmla="*/ 7919237 h 7919265"/>
              <a:gd name="connsiteX50" fmla="*/ 397307 w 5861642"/>
              <a:gd name="connsiteY50" fmla="*/ 7606085 h 7919265"/>
              <a:gd name="connsiteX51" fmla="*/ 0 w 5861642"/>
              <a:gd name="connsiteY5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197 w 5861642"/>
              <a:gd name="connsiteY36" fmla="*/ 6670719 h 7919265"/>
              <a:gd name="connsiteX37" fmla="*/ 5499832 w 5861642"/>
              <a:gd name="connsiteY37" fmla="*/ 6770108 h 7919265"/>
              <a:gd name="connsiteX38" fmla="*/ 5498316 w 5861642"/>
              <a:gd name="connsiteY38" fmla="*/ 6781200 h 7919265"/>
              <a:gd name="connsiteX39" fmla="*/ 5497062 w 5861642"/>
              <a:gd name="connsiteY39" fmla="*/ 6802542 h 7919265"/>
              <a:gd name="connsiteX40" fmla="*/ 5499947 w 5861642"/>
              <a:gd name="connsiteY40" fmla="*/ 6820932 h 7919265"/>
              <a:gd name="connsiteX41" fmla="*/ 5494409 w 5861642"/>
              <a:gd name="connsiteY41" fmla="*/ 6847760 h 7919265"/>
              <a:gd name="connsiteX42" fmla="*/ 5486503 w 5861642"/>
              <a:gd name="connsiteY42" fmla="*/ 6982763 h 7919265"/>
              <a:gd name="connsiteX43" fmla="*/ 5452061 w 5861642"/>
              <a:gd name="connsiteY43" fmla="*/ 7583356 h 7919265"/>
              <a:gd name="connsiteX44" fmla="*/ 5458843 w 5861642"/>
              <a:gd name="connsiteY44" fmla="*/ 7628844 h 7919265"/>
              <a:gd name="connsiteX45" fmla="*/ 5457259 w 5861642"/>
              <a:gd name="connsiteY45" fmla="*/ 7712341 h 7919265"/>
              <a:gd name="connsiteX46" fmla="*/ 5443236 w 5861642"/>
              <a:gd name="connsiteY46" fmla="*/ 7838503 h 7919265"/>
              <a:gd name="connsiteX47" fmla="*/ 5447010 w 5861642"/>
              <a:gd name="connsiteY47" fmla="*/ 7862553 h 7919265"/>
              <a:gd name="connsiteX48" fmla="*/ 5432854 w 5861642"/>
              <a:gd name="connsiteY48" fmla="*/ 7919237 h 7919265"/>
              <a:gd name="connsiteX49" fmla="*/ 397307 w 5861642"/>
              <a:gd name="connsiteY49" fmla="*/ 7606085 h 7919265"/>
              <a:gd name="connsiteX50" fmla="*/ 0 w 5861642"/>
              <a:gd name="connsiteY5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510197 w 5861642"/>
              <a:gd name="connsiteY35" fmla="*/ 6670719 h 7919265"/>
              <a:gd name="connsiteX36" fmla="*/ 5499832 w 5861642"/>
              <a:gd name="connsiteY36" fmla="*/ 6770108 h 7919265"/>
              <a:gd name="connsiteX37" fmla="*/ 5498316 w 5861642"/>
              <a:gd name="connsiteY37" fmla="*/ 6781200 h 7919265"/>
              <a:gd name="connsiteX38" fmla="*/ 5497062 w 5861642"/>
              <a:gd name="connsiteY38" fmla="*/ 6802542 h 7919265"/>
              <a:gd name="connsiteX39" fmla="*/ 5499947 w 5861642"/>
              <a:gd name="connsiteY39" fmla="*/ 6820932 h 7919265"/>
              <a:gd name="connsiteX40" fmla="*/ 5494409 w 5861642"/>
              <a:gd name="connsiteY40" fmla="*/ 6847760 h 7919265"/>
              <a:gd name="connsiteX41" fmla="*/ 5486503 w 5861642"/>
              <a:gd name="connsiteY41" fmla="*/ 6982763 h 7919265"/>
              <a:gd name="connsiteX42" fmla="*/ 5452061 w 5861642"/>
              <a:gd name="connsiteY42" fmla="*/ 7583356 h 7919265"/>
              <a:gd name="connsiteX43" fmla="*/ 5458843 w 5861642"/>
              <a:gd name="connsiteY43" fmla="*/ 7628844 h 7919265"/>
              <a:gd name="connsiteX44" fmla="*/ 5457259 w 5861642"/>
              <a:gd name="connsiteY44" fmla="*/ 7712341 h 7919265"/>
              <a:gd name="connsiteX45" fmla="*/ 5443236 w 5861642"/>
              <a:gd name="connsiteY45" fmla="*/ 7838503 h 7919265"/>
              <a:gd name="connsiteX46" fmla="*/ 5447010 w 5861642"/>
              <a:gd name="connsiteY46" fmla="*/ 7862553 h 7919265"/>
              <a:gd name="connsiteX47" fmla="*/ 5432854 w 5861642"/>
              <a:gd name="connsiteY47" fmla="*/ 7919237 h 7919265"/>
              <a:gd name="connsiteX48" fmla="*/ 397307 w 5861642"/>
              <a:gd name="connsiteY48" fmla="*/ 7606085 h 7919265"/>
              <a:gd name="connsiteX49" fmla="*/ 0 w 5861642"/>
              <a:gd name="connsiteY4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510197 w 5861642"/>
              <a:gd name="connsiteY34" fmla="*/ 6670719 h 7919265"/>
              <a:gd name="connsiteX35" fmla="*/ 5499832 w 5861642"/>
              <a:gd name="connsiteY35" fmla="*/ 6770108 h 7919265"/>
              <a:gd name="connsiteX36" fmla="*/ 5498316 w 5861642"/>
              <a:gd name="connsiteY36" fmla="*/ 6781200 h 7919265"/>
              <a:gd name="connsiteX37" fmla="*/ 5497062 w 5861642"/>
              <a:gd name="connsiteY37" fmla="*/ 6802542 h 7919265"/>
              <a:gd name="connsiteX38" fmla="*/ 5499947 w 5861642"/>
              <a:gd name="connsiteY38" fmla="*/ 6820932 h 7919265"/>
              <a:gd name="connsiteX39" fmla="*/ 5494409 w 5861642"/>
              <a:gd name="connsiteY39" fmla="*/ 6847760 h 7919265"/>
              <a:gd name="connsiteX40" fmla="*/ 5486503 w 5861642"/>
              <a:gd name="connsiteY40" fmla="*/ 6982763 h 7919265"/>
              <a:gd name="connsiteX41" fmla="*/ 5452061 w 5861642"/>
              <a:gd name="connsiteY41" fmla="*/ 7583356 h 7919265"/>
              <a:gd name="connsiteX42" fmla="*/ 5458843 w 5861642"/>
              <a:gd name="connsiteY42" fmla="*/ 7628844 h 7919265"/>
              <a:gd name="connsiteX43" fmla="*/ 5457259 w 5861642"/>
              <a:gd name="connsiteY43" fmla="*/ 7712341 h 7919265"/>
              <a:gd name="connsiteX44" fmla="*/ 5443236 w 5861642"/>
              <a:gd name="connsiteY44" fmla="*/ 7838503 h 7919265"/>
              <a:gd name="connsiteX45" fmla="*/ 5447010 w 5861642"/>
              <a:gd name="connsiteY45" fmla="*/ 7862553 h 7919265"/>
              <a:gd name="connsiteX46" fmla="*/ 5432854 w 5861642"/>
              <a:gd name="connsiteY46" fmla="*/ 7919237 h 7919265"/>
              <a:gd name="connsiteX47" fmla="*/ 397307 w 5861642"/>
              <a:gd name="connsiteY47" fmla="*/ 7606085 h 7919265"/>
              <a:gd name="connsiteX48" fmla="*/ 0 w 5861642"/>
              <a:gd name="connsiteY4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510197 w 5861642"/>
              <a:gd name="connsiteY33" fmla="*/ 6670719 h 7919265"/>
              <a:gd name="connsiteX34" fmla="*/ 5499832 w 5861642"/>
              <a:gd name="connsiteY34" fmla="*/ 6770108 h 7919265"/>
              <a:gd name="connsiteX35" fmla="*/ 5498316 w 5861642"/>
              <a:gd name="connsiteY35" fmla="*/ 6781200 h 7919265"/>
              <a:gd name="connsiteX36" fmla="*/ 5497062 w 5861642"/>
              <a:gd name="connsiteY36" fmla="*/ 6802542 h 7919265"/>
              <a:gd name="connsiteX37" fmla="*/ 5499947 w 5861642"/>
              <a:gd name="connsiteY37" fmla="*/ 6820932 h 7919265"/>
              <a:gd name="connsiteX38" fmla="*/ 5494409 w 5861642"/>
              <a:gd name="connsiteY38" fmla="*/ 6847760 h 7919265"/>
              <a:gd name="connsiteX39" fmla="*/ 5486503 w 5861642"/>
              <a:gd name="connsiteY39" fmla="*/ 6982763 h 7919265"/>
              <a:gd name="connsiteX40" fmla="*/ 5452061 w 5861642"/>
              <a:gd name="connsiteY40" fmla="*/ 7583356 h 7919265"/>
              <a:gd name="connsiteX41" fmla="*/ 5458843 w 5861642"/>
              <a:gd name="connsiteY41" fmla="*/ 7628844 h 7919265"/>
              <a:gd name="connsiteX42" fmla="*/ 5457259 w 5861642"/>
              <a:gd name="connsiteY42" fmla="*/ 7712341 h 7919265"/>
              <a:gd name="connsiteX43" fmla="*/ 5443236 w 5861642"/>
              <a:gd name="connsiteY43" fmla="*/ 7838503 h 7919265"/>
              <a:gd name="connsiteX44" fmla="*/ 5447010 w 5861642"/>
              <a:gd name="connsiteY44" fmla="*/ 7862553 h 7919265"/>
              <a:gd name="connsiteX45" fmla="*/ 5432854 w 5861642"/>
              <a:gd name="connsiteY45" fmla="*/ 7919237 h 7919265"/>
              <a:gd name="connsiteX46" fmla="*/ 397307 w 5861642"/>
              <a:gd name="connsiteY46" fmla="*/ 7606085 h 7919265"/>
              <a:gd name="connsiteX47" fmla="*/ 0 w 5861642"/>
              <a:gd name="connsiteY4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499832 w 5861642"/>
              <a:gd name="connsiteY33" fmla="*/ 6770108 h 7919265"/>
              <a:gd name="connsiteX34" fmla="*/ 5498316 w 5861642"/>
              <a:gd name="connsiteY34" fmla="*/ 6781200 h 7919265"/>
              <a:gd name="connsiteX35" fmla="*/ 5497062 w 5861642"/>
              <a:gd name="connsiteY35" fmla="*/ 6802542 h 7919265"/>
              <a:gd name="connsiteX36" fmla="*/ 5499947 w 5861642"/>
              <a:gd name="connsiteY36" fmla="*/ 6820932 h 7919265"/>
              <a:gd name="connsiteX37" fmla="*/ 5494409 w 5861642"/>
              <a:gd name="connsiteY37" fmla="*/ 6847760 h 7919265"/>
              <a:gd name="connsiteX38" fmla="*/ 5486503 w 5861642"/>
              <a:gd name="connsiteY38" fmla="*/ 6982763 h 7919265"/>
              <a:gd name="connsiteX39" fmla="*/ 5452061 w 5861642"/>
              <a:gd name="connsiteY39" fmla="*/ 7583356 h 7919265"/>
              <a:gd name="connsiteX40" fmla="*/ 5458843 w 5861642"/>
              <a:gd name="connsiteY40" fmla="*/ 7628844 h 7919265"/>
              <a:gd name="connsiteX41" fmla="*/ 5457259 w 5861642"/>
              <a:gd name="connsiteY41" fmla="*/ 7712341 h 7919265"/>
              <a:gd name="connsiteX42" fmla="*/ 5443236 w 5861642"/>
              <a:gd name="connsiteY42" fmla="*/ 7838503 h 7919265"/>
              <a:gd name="connsiteX43" fmla="*/ 5447010 w 5861642"/>
              <a:gd name="connsiteY43" fmla="*/ 7862553 h 7919265"/>
              <a:gd name="connsiteX44" fmla="*/ 5432854 w 5861642"/>
              <a:gd name="connsiteY44" fmla="*/ 7919237 h 7919265"/>
              <a:gd name="connsiteX45" fmla="*/ 397307 w 5861642"/>
              <a:gd name="connsiteY45" fmla="*/ 7606085 h 7919265"/>
              <a:gd name="connsiteX46" fmla="*/ 0 w 5861642"/>
              <a:gd name="connsiteY4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09530 w 5861642"/>
              <a:gd name="connsiteY9" fmla="*/ 1196200 h 7919265"/>
              <a:gd name="connsiteX10" fmla="*/ 5812189 w 5861642"/>
              <a:gd name="connsiteY10" fmla="*/ 1197315 h 7919265"/>
              <a:gd name="connsiteX11" fmla="*/ 5817462 w 5861642"/>
              <a:gd name="connsiteY11" fmla="*/ 1242155 h 7919265"/>
              <a:gd name="connsiteX12" fmla="*/ 5811320 w 5861642"/>
              <a:gd name="connsiteY12" fmla="*/ 1364256 h 7919265"/>
              <a:gd name="connsiteX13" fmla="*/ 5811185 w 5861642"/>
              <a:gd name="connsiteY13" fmla="*/ 1436500 h 7919265"/>
              <a:gd name="connsiteX14" fmla="*/ 5816694 w 5861642"/>
              <a:gd name="connsiteY14" fmla="*/ 1462669 h 7919265"/>
              <a:gd name="connsiteX15" fmla="*/ 5818070 w 5861642"/>
              <a:gd name="connsiteY15" fmla="*/ 1637067 h 7919265"/>
              <a:gd name="connsiteX16" fmla="*/ 5811245 w 5861642"/>
              <a:gd name="connsiteY16" fmla="*/ 1696270 h 7919265"/>
              <a:gd name="connsiteX17" fmla="*/ 5795186 w 5861642"/>
              <a:gd name="connsiteY17" fmla="*/ 1818360 h 7919265"/>
              <a:gd name="connsiteX18" fmla="*/ 5796218 w 5861642"/>
              <a:gd name="connsiteY18" fmla="*/ 1911947 h 7919265"/>
              <a:gd name="connsiteX19" fmla="*/ 5789969 w 5861642"/>
              <a:gd name="connsiteY19" fmla="*/ 1925528 h 7919265"/>
              <a:gd name="connsiteX20" fmla="*/ 5771499 w 5861642"/>
              <a:gd name="connsiteY20" fmla="*/ 2014848 h 7919265"/>
              <a:gd name="connsiteX21" fmla="*/ 5767709 w 5861642"/>
              <a:gd name="connsiteY21" fmla="*/ 2045563 h 7919265"/>
              <a:gd name="connsiteX22" fmla="*/ 5767187 w 5861642"/>
              <a:gd name="connsiteY22" fmla="*/ 2054308 h 7919265"/>
              <a:gd name="connsiteX23" fmla="*/ 5769380 w 5861642"/>
              <a:gd name="connsiteY23" fmla="*/ 2060299 h 7919265"/>
              <a:gd name="connsiteX24" fmla="*/ 5756593 w 5861642"/>
              <a:gd name="connsiteY24" fmla="*/ 2237821 h 7919265"/>
              <a:gd name="connsiteX25" fmla="*/ 5759252 w 5861642"/>
              <a:gd name="connsiteY25" fmla="*/ 2238936 h 7919265"/>
              <a:gd name="connsiteX26" fmla="*/ 5764525 w 5861642"/>
              <a:gd name="connsiteY26" fmla="*/ 2283776 h 7919265"/>
              <a:gd name="connsiteX27" fmla="*/ 5758382 w 5861642"/>
              <a:gd name="connsiteY27" fmla="*/ 2405877 h 7919265"/>
              <a:gd name="connsiteX28" fmla="*/ 5758248 w 5861642"/>
              <a:gd name="connsiteY28" fmla="*/ 2478121 h 7919265"/>
              <a:gd name="connsiteX29" fmla="*/ 5763756 w 5861642"/>
              <a:gd name="connsiteY29" fmla="*/ 2504290 h 7919265"/>
              <a:gd name="connsiteX30" fmla="*/ 5765133 w 5861642"/>
              <a:gd name="connsiteY30" fmla="*/ 2678688 h 7919265"/>
              <a:gd name="connsiteX31" fmla="*/ 5758308 w 5861642"/>
              <a:gd name="connsiteY31" fmla="*/ 2737891 h 7919265"/>
              <a:gd name="connsiteX32" fmla="*/ 5499832 w 5861642"/>
              <a:gd name="connsiteY32" fmla="*/ 6770108 h 7919265"/>
              <a:gd name="connsiteX33" fmla="*/ 5498316 w 5861642"/>
              <a:gd name="connsiteY33" fmla="*/ 6781200 h 7919265"/>
              <a:gd name="connsiteX34" fmla="*/ 5497062 w 5861642"/>
              <a:gd name="connsiteY34" fmla="*/ 6802542 h 7919265"/>
              <a:gd name="connsiteX35" fmla="*/ 5499947 w 5861642"/>
              <a:gd name="connsiteY35" fmla="*/ 6820932 h 7919265"/>
              <a:gd name="connsiteX36" fmla="*/ 5494409 w 5861642"/>
              <a:gd name="connsiteY36" fmla="*/ 6847760 h 7919265"/>
              <a:gd name="connsiteX37" fmla="*/ 5486503 w 5861642"/>
              <a:gd name="connsiteY37" fmla="*/ 6982763 h 7919265"/>
              <a:gd name="connsiteX38" fmla="*/ 5452061 w 5861642"/>
              <a:gd name="connsiteY38" fmla="*/ 7583356 h 7919265"/>
              <a:gd name="connsiteX39" fmla="*/ 5458843 w 5861642"/>
              <a:gd name="connsiteY39" fmla="*/ 7628844 h 7919265"/>
              <a:gd name="connsiteX40" fmla="*/ 5457259 w 5861642"/>
              <a:gd name="connsiteY40" fmla="*/ 7712341 h 7919265"/>
              <a:gd name="connsiteX41" fmla="*/ 5443236 w 5861642"/>
              <a:gd name="connsiteY41" fmla="*/ 7838503 h 7919265"/>
              <a:gd name="connsiteX42" fmla="*/ 5447010 w 5861642"/>
              <a:gd name="connsiteY42" fmla="*/ 7862553 h 7919265"/>
              <a:gd name="connsiteX43" fmla="*/ 5432854 w 5861642"/>
              <a:gd name="connsiteY43" fmla="*/ 7919237 h 7919265"/>
              <a:gd name="connsiteX44" fmla="*/ 397307 w 5861642"/>
              <a:gd name="connsiteY44" fmla="*/ 7606085 h 7919265"/>
              <a:gd name="connsiteX45" fmla="*/ 0 w 5861642"/>
              <a:gd name="connsiteY4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09530 w 5861642"/>
              <a:gd name="connsiteY8" fmla="*/ 1196200 h 7919265"/>
              <a:gd name="connsiteX9" fmla="*/ 5812189 w 5861642"/>
              <a:gd name="connsiteY9" fmla="*/ 1197315 h 7919265"/>
              <a:gd name="connsiteX10" fmla="*/ 5817462 w 5861642"/>
              <a:gd name="connsiteY10" fmla="*/ 1242155 h 7919265"/>
              <a:gd name="connsiteX11" fmla="*/ 5811320 w 5861642"/>
              <a:gd name="connsiteY11" fmla="*/ 1364256 h 7919265"/>
              <a:gd name="connsiteX12" fmla="*/ 5811185 w 5861642"/>
              <a:gd name="connsiteY12" fmla="*/ 1436500 h 7919265"/>
              <a:gd name="connsiteX13" fmla="*/ 5816694 w 5861642"/>
              <a:gd name="connsiteY13" fmla="*/ 1462669 h 7919265"/>
              <a:gd name="connsiteX14" fmla="*/ 5818070 w 5861642"/>
              <a:gd name="connsiteY14" fmla="*/ 1637067 h 7919265"/>
              <a:gd name="connsiteX15" fmla="*/ 5811245 w 5861642"/>
              <a:gd name="connsiteY15" fmla="*/ 1696270 h 7919265"/>
              <a:gd name="connsiteX16" fmla="*/ 5795186 w 5861642"/>
              <a:gd name="connsiteY16" fmla="*/ 1818360 h 7919265"/>
              <a:gd name="connsiteX17" fmla="*/ 5796218 w 5861642"/>
              <a:gd name="connsiteY17" fmla="*/ 1911947 h 7919265"/>
              <a:gd name="connsiteX18" fmla="*/ 5789969 w 5861642"/>
              <a:gd name="connsiteY18" fmla="*/ 1925528 h 7919265"/>
              <a:gd name="connsiteX19" fmla="*/ 5771499 w 5861642"/>
              <a:gd name="connsiteY19" fmla="*/ 2014848 h 7919265"/>
              <a:gd name="connsiteX20" fmla="*/ 5767709 w 5861642"/>
              <a:gd name="connsiteY20" fmla="*/ 2045563 h 7919265"/>
              <a:gd name="connsiteX21" fmla="*/ 5767187 w 5861642"/>
              <a:gd name="connsiteY21" fmla="*/ 2054308 h 7919265"/>
              <a:gd name="connsiteX22" fmla="*/ 5769380 w 5861642"/>
              <a:gd name="connsiteY22" fmla="*/ 2060299 h 7919265"/>
              <a:gd name="connsiteX23" fmla="*/ 5756593 w 5861642"/>
              <a:gd name="connsiteY23" fmla="*/ 2237821 h 7919265"/>
              <a:gd name="connsiteX24" fmla="*/ 5759252 w 5861642"/>
              <a:gd name="connsiteY24" fmla="*/ 2238936 h 7919265"/>
              <a:gd name="connsiteX25" fmla="*/ 5764525 w 5861642"/>
              <a:gd name="connsiteY25" fmla="*/ 2283776 h 7919265"/>
              <a:gd name="connsiteX26" fmla="*/ 5758382 w 5861642"/>
              <a:gd name="connsiteY26" fmla="*/ 2405877 h 7919265"/>
              <a:gd name="connsiteX27" fmla="*/ 5758248 w 5861642"/>
              <a:gd name="connsiteY27" fmla="*/ 2478121 h 7919265"/>
              <a:gd name="connsiteX28" fmla="*/ 5763756 w 5861642"/>
              <a:gd name="connsiteY28" fmla="*/ 2504290 h 7919265"/>
              <a:gd name="connsiteX29" fmla="*/ 5765133 w 5861642"/>
              <a:gd name="connsiteY29" fmla="*/ 2678688 h 7919265"/>
              <a:gd name="connsiteX30" fmla="*/ 5758308 w 5861642"/>
              <a:gd name="connsiteY30" fmla="*/ 2737891 h 7919265"/>
              <a:gd name="connsiteX31" fmla="*/ 5499832 w 5861642"/>
              <a:gd name="connsiteY31" fmla="*/ 6770108 h 7919265"/>
              <a:gd name="connsiteX32" fmla="*/ 5498316 w 5861642"/>
              <a:gd name="connsiteY32" fmla="*/ 6781200 h 7919265"/>
              <a:gd name="connsiteX33" fmla="*/ 5497062 w 5861642"/>
              <a:gd name="connsiteY33" fmla="*/ 6802542 h 7919265"/>
              <a:gd name="connsiteX34" fmla="*/ 5499947 w 5861642"/>
              <a:gd name="connsiteY34" fmla="*/ 6820932 h 7919265"/>
              <a:gd name="connsiteX35" fmla="*/ 5494409 w 5861642"/>
              <a:gd name="connsiteY35" fmla="*/ 6847760 h 7919265"/>
              <a:gd name="connsiteX36" fmla="*/ 5486503 w 5861642"/>
              <a:gd name="connsiteY36" fmla="*/ 6982763 h 7919265"/>
              <a:gd name="connsiteX37" fmla="*/ 5452061 w 5861642"/>
              <a:gd name="connsiteY37" fmla="*/ 7583356 h 7919265"/>
              <a:gd name="connsiteX38" fmla="*/ 5458843 w 5861642"/>
              <a:gd name="connsiteY38" fmla="*/ 7628844 h 7919265"/>
              <a:gd name="connsiteX39" fmla="*/ 5457259 w 5861642"/>
              <a:gd name="connsiteY39" fmla="*/ 7712341 h 7919265"/>
              <a:gd name="connsiteX40" fmla="*/ 5443236 w 5861642"/>
              <a:gd name="connsiteY40" fmla="*/ 7838503 h 7919265"/>
              <a:gd name="connsiteX41" fmla="*/ 5447010 w 5861642"/>
              <a:gd name="connsiteY41" fmla="*/ 7862553 h 7919265"/>
              <a:gd name="connsiteX42" fmla="*/ 5432854 w 5861642"/>
              <a:gd name="connsiteY42" fmla="*/ 7919237 h 7919265"/>
              <a:gd name="connsiteX43" fmla="*/ 397307 w 5861642"/>
              <a:gd name="connsiteY43" fmla="*/ 7606085 h 7919265"/>
              <a:gd name="connsiteX44" fmla="*/ 0 w 5861642"/>
              <a:gd name="connsiteY4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09530 w 5861642"/>
              <a:gd name="connsiteY7" fmla="*/ 1196200 h 7919265"/>
              <a:gd name="connsiteX8" fmla="*/ 5812189 w 5861642"/>
              <a:gd name="connsiteY8" fmla="*/ 1197315 h 7919265"/>
              <a:gd name="connsiteX9" fmla="*/ 5817462 w 5861642"/>
              <a:gd name="connsiteY9" fmla="*/ 1242155 h 7919265"/>
              <a:gd name="connsiteX10" fmla="*/ 5811320 w 5861642"/>
              <a:gd name="connsiteY10" fmla="*/ 1364256 h 7919265"/>
              <a:gd name="connsiteX11" fmla="*/ 5811185 w 5861642"/>
              <a:gd name="connsiteY11" fmla="*/ 1436500 h 7919265"/>
              <a:gd name="connsiteX12" fmla="*/ 5816694 w 5861642"/>
              <a:gd name="connsiteY12" fmla="*/ 1462669 h 7919265"/>
              <a:gd name="connsiteX13" fmla="*/ 5818070 w 5861642"/>
              <a:gd name="connsiteY13" fmla="*/ 1637067 h 7919265"/>
              <a:gd name="connsiteX14" fmla="*/ 5811245 w 5861642"/>
              <a:gd name="connsiteY14" fmla="*/ 1696270 h 7919265"/>
              <a:gd name="connsiteX15" fmla="*/ 5795186 w 5861642"/>
              <a:gd name="connsiteY15" fmla="*/ 1818360 h 7919265"/>
              <a:gd name="connsiteX16" fmla="*/ 5796218 w 5861642"/>
              <a:gd name="connsiteY16" fmla="*/ 1911947 h 7919265"/>
              <a:gd name="connsiteX17" fmla="*/ 5789969 w 5861642"/>
              <a:gd name="connsiteY17" fmla="*/ 1925528 h 7919265"/>
              <a:gd name="connsiteX18" fmla="*/ 5771499 w 5861642"/>
              <a:gd name="connsiteY18" fmla="*/ 2014848 h 7919265"/>
              <a:gd name="connsiteX19" fmla="*/ 5767709 w 5861642"/>
              <a:gd name="connsiteY19" fmla="*/ 2045563 h 7919265"/>
              <a:gd name="connsiteX20" fmla="*/ 5767187 w 5861642"/>
              <a:gd name="connsiteY20" fmla="*/ 2054308 h 7919265"/>
              <a:gd name="connsiteX21" fmla="*/ 5769380 w 5861642"/>
              <a:gd name="connsiteY21" fmla="*/ 2060299 h 7919265"/>
              <a:gd name="connsiteX22" fmla="*/ 5756593 w 5861642"/>
              <a:gd name="connsiteY22" fmla="*/ 2237821 h 7919265"/>
              <a:gd name="connsiteX23" fmla="*/ 5759252 w 5861642"/>
              <a:gd name="connsiteY23" fmla="*/ 2238936 h 7919265"/>
              <a:gd name="connsiteX24" fmla="*/ 5764525 w 5861642"/>
              <a:gd name="connsiteY24" fmla="*/ 2283776 h 7919265"/>
              <a:gd name="connsiteX25" fmla="*/ 5758382 w 5861642"/>
              <a:gd name="connsiteY25" fmla="*/ 2405877 h 7919265"/>
              <a:gd name="connsiteX26" fmla="*/ 5758248 w 5861642"/>
              <a:gd name="connsiteY26" fmla="*/ 2478121 h 7919265"/>
              <a:gd name="connsiteX27" fmla="*/ 5763756 w 5861642"/>
              <a:gd name="connsiteY27" fmla="*/ 2504290 h 7919265"/>
              <a:gd name="connsiteX28" fmla="*/ 5765133 w 5861642"/>
              <a:gd name="connsiteY28" fmla="*/ 2678688 h 7919265"/>
              <a:gd name="connsiteX29" fmla="*/ 5758308 w 5861642"/>
              <a:gd name="connsiteY29" fmla="*/ 2737891 h 7919265"/>
              <a:gd name="connsiteX30" fmla="*/ 5499832 w 5861642"/>
              <a:gd name="connsiteY30" fmla="*/ 6770108 h 7919265"/>
              <a:gd name="connsiteX31" fmla="*/ 5498316 w 5861642"/>
              <a:gd name="connsiteY31" fmla="*/ 6781200 h 7919265"/>
              <a:gd name="connsiteX32" fmla="*/ 5497062 w 5861642"/>
              <a:gd name="connsiteY32" fmla="*/ 6802542 h 7919265"/>
              <a:gd name="connsiteX33" fmla="*/ 5499947 w 5861642"/>
              <a:gd name="connsiteY33" fmla="*/ 6820932 h 7919265"/>
              <a:gd name="connsiteX34" fmla="*/ 5494409 w 5861642"/>
              <a:gd name="connsiteY34" fmla="*/ 6847760 h 7919265"/>
              <a:gd name="connsiteX35" fmla="*/ 5486503 w 5861642"/>
              <a:gd name="connsiteY35" fmla="*/ 6982763 h 7919265"/>
              <a:gd name="connsiteX36" fmla="*/ 5452061 w 5861642"/>
              <a:gd name="connsiteY36" fmla="*/ 7583356 h 7919265"/>
              <a:gd name="connsiteX37" fmla="*/ 5458843 w 5861642"/>
              <a:gd name="connsiteY37" fmla="*/ 7628844 h 7919265"/>
              <a:gd name="connsiteX38" fmla="*/ 5457259 w 5861642"/>
              <a:gd name="connsiteY38" fmla="*/ 7712341 h 7919265"/>
              <a:gd name="connsiteX39" fmla="*/ 5443236 w 5861642"/>
              <a:gd name="connsiteY39" fmla="*/ 7838503 h 7919265"/>
              <a:gd name="connsiteX40" fmla="*/ 5447010 w 5861642"/>
              <a:gd name="connsiteY40" fmla="*/ 7862553 h 7919265"/>
              <a:gd name="connsiteX41" fmla="*/ 5432854 w 5861642"/>
              <a:gd name="connsiteY41" fmla="*/ 7919237 h 7919265"/>
              <a:gd name="connsiteX42" fmla="*/ 397307 w 5861642"/>
              <a:gd name="connsiteY42" fmla="*/ 7606085 h 7919265"/>
              <a:gd name="connsiteX43" fmla="*/ 0 w 5861642"/>
              <a:gd name="connsiteY4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758308 w 5861642"/>
              <a:gd name="connsiteY28" fmla="*/ 2737891 h 7919265"/>
              <a:gd name="connsiteX29" fmla="*/ 5499832 w 5861642"/>
              <a:gd name="connsiteY29" fmla="*/ 6770108 h 7919265"/>
              <a:gd name="connsiteX30" fmla="*/ 5498316 w 5861642"/>
              <a:gd name="connsiteY30" fmla="*/ 6781200 h 7919265"/>
              <a:gd name="connsiteX31" fmla="*/ 5497062 w 5861642"/>
              <a:gd name="connsiteY31" fmla="*/ 6802542 h 7919265"/>
              <a:gd name="connsiteX32" fmla="*/ 5499947 w 5861642"/>
              <a:gd name="connsiteY32" fmla="*/ 6820932 h 7919265"/>
              <a:gd name="connsiteX33" fmla="*/ 5494409 w 5861642"/>
              <a:gd name="connsiteY33" fmla="*/ 6847760 h 7919265"/>
              <a:gd name="connsiteX34" fmla="*/ 5486503 w 5861642"/>
              <a:gd name="connsiteY34" fmla="*/ 6982763 h 7919265"/>
              <a:gd name="connsiteX35" fmla="*/ 5452061 w 5861642"/>
              <a:gd name="connsiteY35" fmla="*/ 7583356 h 7919265"/>
              <a:gd name="connsiteX36" fmla="*/ 5458843 w 5861642"/>
              <a:gd name="connsiteY36" fmla="*/ 7628844 h 7919265"/>
              <a:gd name="connsiteX37" fmla="*/ 5457259 w 5861642"/>
              <a:gd name="connsiteY37" fmla="*/ 7712341 h 7919265"/>
              <a:gd name="connsiteX38" fmla="*/ 5443236 w 5861642"/>
              <a:gd name="connsiteY38" fmla="*/ 7838503 h 7919265"/>
              <a:gd name="connsiteX39" fmla="*/ 5447010 w 5861642"/>
              <a:gd name="connsiteY39" fmla="*/ 7862553 h 7919265"/>
              <a:gd name="connsiteX40" fmla="*/ 5432854 w 5861642"/>
              <a:gd name="connsiteY40" fmla="*/ 7919237 h 7919265"/>
              <a:gd name="connsiteX41" fmla="*/ 397307 w 5861642"/>
              <a:gd name="connsiteY41" fmla="*/ 7606085 h 7919265"/>
              <a:gd name="connsiteX42" fmla="*/ 0 w 5861642"/>
              <a:gd name="connsiteY4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499832 w 5861642"/>
              <a:gd name="connsiteY28" fmla="*/ 6770108 h 7919265"/>
              <a:gd name="connsiteX29" fmla="*/ 5498316 w 5861642"/>
              <a:gd name="connsiteY29" fmla="*/ 6781200 h 7919265"/>
              <a:gd name="connsiteX30" fmla="*/ 5497062 w 5861642"/>
              <a:gd name="connsiteY30" fmla="*/ 6802542 h 7919265"/>
              <a:gd name="connsiteX31" fmla="*/ 5499947 w 5861642"/>
              <a:gd name="connsiteY31" fmla="*/ 6820932 h 7919265"/>
              <a:gd name="connsiteX32" fmla="*/ 5494409 w 5861642"/>
              <a:gd name="connsiteY32" fmla="*/ 6847760 h 7919265"/>
              <a:gd name="connsiteX33" fmla="*/ 5486503 w 5861642"/>
              <a:gd name="connsiteY33" fmla="*/ 6982763 h 7919265"/>
              <a:gd name="connsiteX34" fmla="*/ 5452061 w 5861642"/>
              <a:gd name="connsiteY34" fmla="*/ 7583356 h 7919265"/>
              <a:gd name="connsiteX35" fmla="*/ 5458843 w 5861642"/>
              <a:gd name="connsiteY35" fmla="*/ 7628844 h 7919265"/>
              <a:gd name="connsiteX36" fmla="*/ 5457259 w 5861642"/>
              <a:gd name="connsiteY36" fmla="*/ 7712341 h 7919265"/>
              <a:gd name="connsiteX37" fmla="*/ 5443236 w 5861642"/>
              <a:gd name="connsiteY37" fmla="*/ 7838503 h 7919265"/>
              <a:gd name="connsiteX38" fmla="*/ 5447010 w 5861642"/>
              <a:gd name="connsiteY38" fmla="*/ 7862553 h 7919265"/>
              <a:gd name="connsiteX39" fmla="*/ 5432854 w 5861642"/>
              <a:gd name="connsiteY39" fmla="*/ 7919237 h 7919265"/>
              <a:gd name="connsiteX40" fmla="*/ 397307 w 5861642"/>
              <a:gd name="connsiteY40" fmla="*/ 7606085 h 7919265"/>
              <a:gd name="connsiteX41" fmla="*/ 0 w 5861642"/>
              <a:gd name="connsiteY4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94409 w 5861642"/>
              <a:gd name="connsiteY30" fmla="*/ 6847760 h 7919265"/>
              <a:gd name="connsiteX31" fmla="*/ 5486503 w 5861642"/>
              <a:gd name="connsiteY31" fmla="*/ 6982763 h 7919265"/>
              <a:gd name="connsiteX32" fmla="*/ 5452061 w 5861642"/>
              <a:gd name="connsiteY32" fmla="*/ 7583356 h 7919265"/>
              <a:gd name="connsiteX33" fmla="*/ 5458843 w 5861642"/>
              <a:gd name="connsiteY33" fmla="*/ 7628844 h 7919265"/>
              <a:gd name="connsiteX34" fmla="*/ 5457259 w 5861642"/>
              <a:gd name="connsiteY34" fmla="*/ 7712341 h 7919265"/>
              <a:gd name="connsiteX35" fmla="*/ 5443236 w 5861642"/>
              <a:gd name="connsiteY35" fmla="*/ 7838503 h 7919265"/>
              <a:gd name="connsiteX36" fmla="*/ 5447010 w 5861642"/>
              <a:gd name="connsiteY36" fmla="*/ 7862553 h 7919265"/>
              <a:gd name="connsiteX37" fmla="*/ 5432854 w 5861642"/>
              <a:gd name="connsiteY37" fmla="*/ 7919237 h 7919265"/>
              <a:gd name="connsiteX38" fmla="*/ 397307 w 5861642"/>
              <a:gd name="connsiteY38" fmla="*/ 7606085 h 7919265"/>
              <a:gd name="connsiteX39" fmla="*/ 0 w 5861642"/>
              <a:gd name="connsiteY3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86503 w 5861642"/>
              <a:gd name="connsiteY30" fmla="*/ 6982763 h 7919265"/>
              <a:gd name="connsiteX31" fmla="*/ 5452061 w 5861642"/>
              <a:gd name="connsiteY31" fmla="*/ 7583356 h 7919265"/>
              <a:gd name="connsiteX32" fmla="*/ 5458843 w 5861642"/>
              <a:gd name="connsiteY32" fmla="*/ 7628844 h 7919265"/>
              <a:gd name="connsiteX33" fmla="*/ 5457259 w 5861642"/>
              <a:gd name="connsiteY33" fmla="*/ 7712341 h 7919265"/>
              <a:gd name="connsiteX34" fmla="*/ 5443236 w 5861642"/>
              <a:gd name="connsiteY34" fmla="*/ 7838503 h 7919265"/>
              <a:gd name="connsiteX35" fmla="*/ 5447010 w 5861642"/>
              <a:gd name="connsiteY35" fmla="*/ 7862553 h 7919265"/>
              <a:gd name="connsiteX36" fmla="*/ 5432854 w 5861642"/>
              <a:gd name="connsiteY36" fmla="*/ 7919237 h 7919265"/>
              <a:gd name="connsiteX37" fmla="*/ 397307 w 5861642"/>
              <a:gd name="connsiteY37" fmla="*/ 7606085 h 7919265"/>
              <a:gd name="connsiteX38" fmla="*/ 0 w 5861642"/>
              <a:gd name="connsiteY3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86503 w 5861642"/>
              <a:gd name="connsiteY29" fmla="*/ 6982763 h 7919265"/>
              <a:gd name="connsiteX30" fmla="*/ 5452061 w 5861642"/>
              <a:gd name="connsiteY30" fmla="*/ 7583356 h 7919265"/>
              <a:gd name="connsiteX31" fmla="*/ 5458843 w 5861642"/>
              <a:gd name="connsiteY31" fmla="*/ 7628844 h 7919265"/>
              <a:gd name="connsiteX32" fmla="*/ 5457259 w 5861642"/>
              <a:gd name="connsiteY32" fmla="*/ 7712341 h 7919265"/>
              <a:gd name="connsiteX33" fmla="*/ 5443236 w 5861642"/>
              <a:gd name="connsiteY33" fmla="*/ 7838503 h 7919265"/>
              <a:gd name="connsiteX34" fmla="*/ 5447010 w 5861642"/>
              <a:gd name="connsiteY34" fmla="*/ 7862553 h 7919265"/>
              <a:gd name="connsiteX35" fmla="*/ 5432854 w 5861642"/>
              <a:gd name="connsiteY35" fmla="*/ 7919237 h 7919265"/>
              <a:gd name="connsiteX36" fmla="*/ 397307 w 5861642"/>
              <a:gd name="connsiteY36" fmla="*/ 7606085 h 7919265"/>
              <a:gd name="connsiteX37" fmla="*/ 0 w 5861642"/>
              <a:gd name="connsiteY3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86503 w 5861642"/>
              <a:gd name="connsiteY28" fmla="*/ 6982763 h 7919265"/>
              <a:gd name="connsiteX29" fmla="*/ 5452061 w 5861642"/>
              <a:gd name="connsiteY29" fmla="*/ 7583356 h 7919265"/>
              <a:gd name="connsiteX30" fmla="*/ 5458843 w 5861642"/>
              <a:gd name="connsiteY30" fmla="*/ 7628844 h 7919265"/>
              <a:gd name="connsiteX31" fmla="*/ 5457259 w 5861642"/>
              <a:gd name="connsiteY31" fmla="*/ 7712341 h 7919265"/>
              <a:gd name="connsiteX32" fmla="*/ 5443236 w 5861642"/>
              <a:gd name="connsiteY32" fmla="*/ 7838503 h 7919265"/>
              <a:gd name="connsiteX33" fmla="*/ 5447010 w 5861642"/>
              <a:gd name="connsiteY33" fmla="*/ 7862553 h 7919265"/>
              <a:gd name="connsiteX34" fmla="*/ 5432854 w 5861642"/>
              <a:gd name="connsiteY34" fmla="*/ 7919237 h 7919265"/>
              <a:gd name="connsiteX35" fmla="*/ 397307 w 5861642"/>
              <a:gd name="connsiteY35" fmla="*/ 7606085 h 7919265"/>
              <a:gd name="connsiteX36" fmla="*/ 0 w 5861642"/>
              <a:gd name="connsiteY3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86503 w 5861642"/>
              <a:gd name="connsiteY27" fmla="*/ 6982763 h 7919265"/>
              <a:gd name="connsiteX28" fmla="*/ 5452061 w 5861642"/>
              <a:gd name="connsiteY28" fmla="*/ 7583356 h 7919265"/>
              <a:gd name="connsiteX29" fmla="*/ 5458843 w 5861642"/>
              <a:gd name="connsiteY29" fmla="*/ 7628844 h 7919265"/>
              <a:gd name="connsiteX30" fmla="*/ 5457259 w 5861642"/>
              <a:gd name="connsiteY30" fmla="*/ 7712341 h 7919265"/>
              <a:gd name="connsiteX31" fmla="*/ 5443236 w 5861642"/>
              <a:gd name="connsiteY31" fmla="*/ 7838503 h 7919265"/>
              <a:gd name="connsiteX32" fmla="*/ 5447010 w 5861642"/>
              <a:gd name="connsiteY32" fmla="*/ 7862553 h 7919265"/>
              <a:gd name="connsiteX33" fmla="*/ 5432854 w 5861642"/>
              <a:gd name="connsiteY33" fmla="*/ 7919237 h 7919265"/>
              <a:gd name="connsiteX34" fmla="*/ 397307 w 5861642"/>
              <a:gd name="connsiteY34" fmla="*/ 7606085 h 7919265"/>
              <a:gd name="connsiteX35" fmla="*/ 0 w 5861642"/>
              <a:gd name="connsiteY3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9713 w 5861642"/>
              <a:gd name="connsiteY26" fmla="*/ 2504276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705"/>
              <a:gd name="connsiteY0" fmla="*/ 7558086 h 7919265"/>
              <a:gd name="connsiteX1" fmla="*/ 422635 w 5861705"/>
              <a:gd name="connsiteY1" fmla="*/ 0 h 7919265"/>
              <a:gd name="connsiteX2" fmla="*/ 4284892 w 5861705"/>
              <a:gd name="connsiteY2" fmla="*/ 212657 h 7919265"/>
              <a:gd name="connsiteX3" fmla="*/ 5823717 w 5861705"/>
              <a:gd name="connsiteY3" fmla="*/ 306262 h 7919265"/>
              <a:gd name="connsiteX4" fmla="*/ 5861705 w 5861705"/>
              <a:gd name="connsiteY4" fmla="*/ 317988 h 7919265"/>
              <a:gd name="connsiteX5" fmla="*/ 5856220 w 5861705"/>
              <a:gd name="connsiteY5" fmla="*/ 378751 h 7919265"/>
              <a:gd name="connsiteX6" fmla="*/ 5809593 w 5861705"/>
              <a:gd name="connsiteY6" fmla="*/ 1196200 h 7919265"/>
              <a:gd name="connsiteX7" fmla="*/ 5812252 w 5861705"/>
              <a:gd name="connsiteY7" fmla="*/ 1197315 h 7919265"/>
              <a:gd name="connsiteX8" fmla="*/ 5817525 w 5861705"/>
              <a:gd name="connsiteY8" fmla="*/ 1242155 h 7919265"/>
              <a:gd name="connsiteX9" fmla="*/ 5811383 w 5861705"/>
              <a:gd name="connsiteY9" fmla="*/ 1364256 h 7919265"/>
              <a:gd name="connsiteX10" fmla="*/ 5811248 w 5861705"/>
              <a:gd name="connsiteY10" fmla="*/ 1436500 h 7919265"/>
              <a:gd name="connsiteX11" fmla="*/ 5816757 w 5861705"/>
              <a:gd name="connsiteY11" fmla="*/ 1462669 h 7919265"/>
              <a:gd name="connsiteX12" fmla="*/ 5818133 w 5861705"/>
              <a:gd name="connsiteY12" fmla="*/ 1637067 h 7919265"/>
              <a:gd name="connsiteX13" fmla="*/ 5811308 w 5861705"/>
              <a:gd name="connsiteY13" fmla="*/ 1696270 h 7919265"/>
              <a:gd name="connsiteX14" fmla="*/ 5795249 w 5861705"/>
              <a:gd name="connsiteY14" fmla="*/ 1818360 h 7919265"/>
              <a:gd name="connsiteX15" fmla="*/ 5796281 w 5861705"/>
              <a:gd name="connsiteY15" fmla="*/ 1911947 h 7919265"/>
              <a:gd name="connsiteX16" fmla="*/ 5790032 w 5861705"/>
              <a:gd name="connsiteY16" fmla="*/ 1925528 h 7919265"/>
              <a:gd name="connsiteX17" fmla="*/ 5771562 w 5861705"/>
              <a:gd name="connsiteY17" fmla="*/ 2014848 h 7919265"/>
              <a:gd name="connsiteX18" fmla="*/ 5767772 w 5861705"/>
              <a:gd name="connsiteY18" fmla="*/ 2045563 h 7919265"/>
              <a:gd name="connsiteX19" fmla="*/ 5767250 w 5861705"/>
              <a:gd name="connsiteY19" fmla="*/ 2054308 h 7919265"/>
              <a:gd name="connsiteX20" fmla="*/ 5769443 w 5861705"/>
              <a:gd name="connsiteY20" fmla="*/ 2060299 h 7919265"/>
              <a:gd name="connsiteX21" fmla="*/ 5756656 w 5861705"/>
              <a:gd name="connsiteY21" fmla="*/ 2237821 h 7919265"/>
              <a:gd name="connsiteX22" fmla="*/ 5759315 w 5861705"/>
              <a:gd name="connsiteY22" fmla="*/ 2238936 h 7919265"/>
              <a:gd name="connsiteX23" fmla="*/ 5764588 w 5861705"/>
              <a:gd name="connsiteY23" fmla="*/ 2283776 h 7919265"/>
              <a:gd name="connsiteX24" fmla="*/ 5758445 w 5861705"/>
              <a:gd name="connsiteY24" fmla="*/ 2405877 h 7919265"/>
              <a:gd name="connsiteX25" fmla="*/ 5758311 w 5861705"/>
              <a:gd name="connsiteY25" fmla="*/ 2478121 h 7919265"/>
              <a:gd name="connsiteX26" fmla="*/ 5769776 w 5861705"/>
              <a:gd name="connsiteY26" fmla="*/ 2504276 h 7919265"/>
              <a:gd name="connsiteX27" fmla="*/ 5452124 w 5861705"/>
              <a:gd name="connsiteY27" fmla="*/ 7583356 h 7919265"/>
              <a:gd name="connsiteX28" fmla="*/ 5458906 w 5861705"/>
              <a:gd name="connsiteY28" fmla="*/ 7628844 h 7919265"/>
              <a:gd name="connsiteX29" fmla="*/ 5457322 w 5861705"/>
              <a:gd name="connsiteY29" fmla="*/ 7712341 h 7919265"/>
              <a:gd name="connsiteX30" fmla="*/ 5443299 w 5861705"/>
              <a:gd name="connsiteY30" fmla="*/ 7838503 h 7919265"/>
              <a:gd name="connsiteX31" fmla="*/ 5447073 w 5861705"/>
              <a:gd name="connsiteY31" fmla="*/ 7862553 h 7919265"/>
              <a:gd name="connsiteX32" fmla="*/ 5432917 w 5861705"/>
              <a:gd name="connsiteY32" fmla="*/ 7919237 h 7919265"/>
              <a:gd name="connsiteX33" fmla="*/ 397370 w 5861705"/>
              <a:gd name="connsiteY33" fmla="*/ 7606085 h 7919265"/>
              <a:gd name="connsiteX34" fmla="*/ 0 w 5861705"/>
              <a:gd name="connsiteY34" fmla="*/ 7558086 h 7919265"/>
              <a:gd name="connsiteX0" fmla="*/ 0 w 5861705"/>
              <a:gd name="connsiteY0" fmla="*/ 7558086 h 8240783"/>
              <a:gd name="connsiteX1" fmla="*/ 422635 w 5861705"/>
              <a:gd name="connsiteY1" fmla="*/ 0 h 8240783"/>
              <a:gd name="connsiteX2" fmla="*/ 4284892 w 5861705"/>
              <a:gd name="connsiteY2" fmla="*/ 212657 h 8240783"/>
              <a:gd name="connsiteX3" fmla="*/ 5823717 w 5861705"/>
              <a:gd name="connsiteY3" fmla="*/ 306262 h 8240783"/>
              <a:gd name="connsiteX4" fmla="*/ 5861705 w 5861705"/>
              <a:gd name="connsiteY4" fmla="*/ 317988 h 8240783"/>
              <a:gd name="connsiteX5" fmla="*/ 5856220 w 5861705"/>
              <a:gd name="connsiteY5" fmla="*/ 378751 h 8240783"/>
              <a:gd name="connsiteX6" fmla="*/ 5809593 w 5861705"/>
              <a:gd name="connsiteY6" fmla="*/ 1196200 h 8240783"/>
              <a:gd name="connsiteX7" fmla="*/ 5812252 w 5861705"/>
              <a:gd name="connsiteY7" fmla="*/ 1197315 h 8240783"/>
              <a:gd name="connsiteX8" fmla="*/ 5817525 w 5861705"/>
              <a:gd name="connsiteY8" fmla="*/ 1242155 h 8240783"/>
              <a:gd name="connsiteX9" fmla="*/ 5811383 w 5861705"/>
              <a:gd name="connsiteY9" fmla="*/ 1364256 h 8240783"/>
              <a:gd name="connsiteX10" fmla="*/ 5811248 w 5861705"/>
              <a:gd name="connsiteY10" fmla="*/ 1436500 h 8240783"/>
              <a:gd name="connsiteX11" fmla="*/ 5816757 w 5861705"/>
              <a:gd name="connsiteY11" fmla="*/ 1462669 h 8240783"/>
              <a:gd name="connsiteX12" fmla="*/ 5818133 w 5861705"/>
              <a:gd name="connsiteY12" fmla="*/ 1637067 h 8240783"/>
              <a:gd name="connsiteX13" fmla="*/ 5811308 w 5861705"/>
              <a:gd name="connsiteY13" fmla="*/ 1696270 h 8240783"/>
              <a:gd name="connsiteX14" fmla="*/ 5795249 w 5861705"/>
              <a:gd name="connsiteY14" fmla="*/ 1818360 h 8240783"/>
              <a:gd name="connsiteX15" fmla="*/ 5796281 w 5861705"/>
              <a:gd name="connsiteY15" fmla="*/ 1911947 h 8240783"/>
              <a:gd name="connsiteX16" fmla="*/ 5790032 w 5861705"/>
              <a:gd name="connsiteY16" fmla="*/ 1925528 h 8240783"/>
              <a:gd name="connsiteX17" fmla="*/ 5771562 w 5861705"/>
              <a:gd name="connsiteY17" fmla="*/ 2014848 h 8240783"/>
              <a:gd name="connsiteX18" fmla="*/ 5767772 w 5861705"/>
              <a:gd name="connsiteY18" fmla="*/ 2045563 h 8240783"/>
              <a:gd name="connsiteX19" fmla="*/ 5767250 w 5861705"/>
              <a:gd name="connsiteY19" fmla="*/ 2054308 h 8240783"/>
              <a:gd name="connsiteX20" fmla="*/ 5769443 w 5861705"/>
              <a:gd name="connsiteY20" fmla="*/ 2060299 h 8240783"/>
              <a:gd name="connsiteX21" fmla="*/ 5756656 w 5861705"/>
              <a:gd name="connsiteY21" fmla="*/ 2237821 h 8240783"/>
              <a:gd name="connsiteX22" fmla="*/ 5759315 w 5861705"/>
              <a:gd name="connsiteY22" fmla="*/ 2238936 h 8240783"/>
              <a:gd name="connsiteX23" fmla="*/ 5764588 w 5861705"/>
              <a:gd name="connsiteY23" fmla="*/ 2283776 h 8240783"/>
              <a:gd name="connsiteX24" fmla="*/ 5758445 w 5861705"/>
              <a:gd name="connsiteY24" fmla="*/ 2405877 h 8240783"/>
              <a:gd name="connsiteX25" fmla="*/ 5758311 w 5861705"/>
              <a:gd name="connsiteY25" fmla="*/ 2478121 h 8240783"/>
              <a:gd name="connsiteX26" fmla="*/ 5769776 w 5861705"/>
              <a:gd name="connsiteY26" fmla="*/ 2504276 h 8240783"/>
              <a:gd name="connsiteX27" fmla="*/ 5452124 w 5861705"/>
              <a:gd name="connsiteY27" fmla="*/ 7583356 h 8240783"/>
              <a:gd name="connsiteX28" fmla="*/ 5458906 w 5861705"/>
              <a:gd name="connsiteY28" fmla="*/ 7628844 h 8240783"/>
              <a:gd name="connsiteX29" fmla="*/ 5457322 w 5861705"/>
              <a:gd name="connsiteY29" fmla="*/ 7712341 h 8240783"/>
              <a:gd name="connsiteX30" fmla="*/ 5443299 w 5861705"/>
              <a:gd name="connsiteY30" fmla="*/ 7838503 h 8240783"/>
              <a:gd name="connsiteX31" fmla="*/ 5447073 w 5861705"/>
              <a:gd name="connsiteY31" fmla="*/ 7862553 h 8240783"/>
              <a:gd name="connsiteX32" fmla="*/ 5432917 w 5861705"/>
              <a:gd name="connsiteY32" fmla="*/ 7919237 h 8240783"/>
              <a:gd name="connsiteX33" fmla="*/ 0 w 5861705"/>
              <a:gd name="connsiteY33" fmla="*/ 7558086 h 8240783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876320"/>
              <a:gd name="connsiteX1" fmla="*/ 422635 w 5861705"/>
              <a:gd name="connsiteY1" fmla="*/ 0 h 7876320"/>
              <a:gd name="connsiteX2" fmla="*/ 4284892 w 5861705"/>
              <a:gd name="connsiteY2" fmla="*/ 212657 h 7876320"/>
              <a:gd name="connsiteX3" fmla="*/ 5823717 w 5861705"/>
              <a:gd name="connsiteY3" fmla="*/ 306262 h 7876320"/>
              <a:gd name="connsiteX4" fmla="*/ 5861705 w 5861705"/>
              <a:gd name="connsiteY4" fmla="*/ 317988 h 7876320"/>
              <a:gd name="connsiteX5" fmla="*/ 5856220 w 5861705"/>
              <a:gd name="connsiteY5" fmla="*/ 378751 h 7876320"/>
              <a:gd name="connsiteX6" fmla="*/ 5809593 w 5861705"/>
              <a:gd name="connsiteY6" fmla="*/ 1196200 h 7876320"/>
              <a:gd name="connsiteX7" fmla="*/ 5812252 w 5861705"/>
              <a:gd name="connsiteY7" fmla="*/ 1197315 h 7876320"/>
              <a:gd name="connsiteX8" fmla="*/ 5817525 w 5861705"/>
              <a:gd name="connsiteY8" fmla="*/ 1242155 h 7876320"/>
              <a:gd name="connsiteX9" fmla="*/ 5811383 w 5861705"/>
              <a:gd name="connsiteY9" fmla="*/ 1364256 h 7876320"/>
              <a:gd name="connsiteX10" fmla="*/ 5811248 w 5861705"/>
              <a:gd name="connsiteY10" fmla="*/ 1436500 h 7876320"/>
              <a:gd name="connsiteX11" fmla="*/ 5816757 w 5861705"/>
              <a:gd name="connsiteY11" fmla="*/ 1462669 h 7876320"/>
              <a:gd name="connsiteX12" fmla="*/ 5818133 w 5861705"/>
              <a:gd name="connsiteY12" fmla="*/ 1637067 h 7876320"/>
              <a:gd name="connsiteX13" fmla="*/ 5811308 w 5861705"/>
              <a:gd name="connsiteY13" fmla="*/ 1696270 h 7876320"/>
              <a:gd name="connsiteX14" fmla="*/ 5795249 w 5861705"/>
              <a:gd name="connsiteY14" fmla="*/ 1818360 h 7876320"/>
              <a:gd name="connsiteX15" fmla="*/ 5796281 w 5861705"/>
              <a:gd name="connsiteY15" fmla="*/ 1911947 h 7876320"/>
              <a:gd name="connsiteX16" fmla="*/ 5790032 w 5861705"/>
              <a:gd name="connsiteY16" fmla="*/ 1925528 h 7876320"/>
              <a:gd name="connsiteX17" fmla="*/ 5771562 w 5861705"/>
              <a:gd name="connsiteY17" fmla="*/ 2014848 h 7876320"/>
              <a:gd name="connsiteX18" fmla="*/ 5767772 w 5861705"/>
              <a:gd name="connsiteY18" fmla="*/ 2045563 h 7876320"/>
              <a:gd name="connsiteX19" fmla="*/ 5767250 w 5861705"/>
              <a:gd name="connsiteY19" fmla="*/ 2054308 h 7876320"/>
              <a:gd name="connsiteX20" fmla="*/ 5769443 w 5861705"/>
              <a:gd name="connsiteY20" fmla="*/ 2060299 h 7876320"/>
              <a:gd name="connsiteX21" fmla="*/ 5756656 w 5861705"/>
              <a:gd name="connsiteY21" fmla="*/ 2237821 h 7876320"/>
              <a:gd name="connsiteX22" fmla="*/ 5759315 w 5861705"/>
              <a:gd name="connsiteY22" fmla="*/ 2238936 h 7876320"/>
              <a:gd name="connsiteX23" fmla="*/ 5764588 w 5861705"/>
              <a:gd name="connsiteY23" fmla="*/ 2283776 h 7876320"/>
              <a:gd name="connsiteX24" fmla="*/ 5758445 w 5861705"/>
              <a:gd name="connsiteY24" fmla="*/ 2405877 h 7876320"/>
              <a:gd name="connsiteX25" fmla="*/ 5758311 w 5861705"/>
              <a:gd name="connsiteY25" fmla="*/ 2478121 h 7876320"/>
              <a:gd name="connsiteX26" fmla="*/ 5769776 w 5861705"/>
              <a:gd name="connsiteY26" fmla="*/ 2504276 h 7876320"/>
              <a:gd name="connsiteX27" fmla="*/ 5452124 w 5861705"/>
              <a:gd name="connsiteY27" fmla="*/ 7583356 h 7876320"/>
              <a:gd name="connsiteX28" fmla="*/ 5458906 w 5861705"/>
              <a:gd name="connsiteY28" fmla="*/ 7628844 h 7876320"/>
              <a:gd name="connsiteX29" fmla="*/ 5457322 w 5861705"/>
              <a:gd name="connsiteY29" fmla="*/ 7712341 h 7876320"/>
              <a:gd name="connsiteX30" fmla="*/ 5443299 w 5861705"/>
              <a:gd name="connsiteY30" fmla="*/ 7838503 h 7876320"/>
              <a:gd name="connsiteX31" fmla="*/ 5447073 w 5861705"/>
              <a:gd name="connsiteY31" fmla="*/ 7862553 h 7876320"/>
              <a:gd name="connsiteX32" fmla="*/ 5438179 w 5861705"/>
              <a:gd name="connsiteY32" fmla="*/ 7876320 h 7876320"/>
              <a:gd name="connsiteX33" fmla="*/ 0 w 5861705"/>
              <a:gd name="connsiteY33" fmla="*/ 7558086 h 7876320"/>
              <a:gd name="connsiteX0" fmla="*/ 0 w 5861705"/>
              <a:gd name="connsiteY0" fmla="*/ 7558086 h 7869426"/>
              <a:gd name="connsiteX1" fmla="*/ 422635 w 5861705"/>
              <a:gd name="connsiteY1" fmla="*/ 0 h 7869426"/>
              <a:gd name="connsiteX2" fmla="*/ 4284892 w 5861705"/>
              <a:gd name="connsiteY2" fmla="*/ 212657 h 7869426"/>
              <a:gd name="connsiteX3" fmla="*/ 5823717 w 5861705"/>
              <a:gd name="connsiteY3" fmla="*/ 306262 h 7869426"/>
              <a:gd name="connsiteX4" fmla="*/ 5861705 w 5861705"/>
              <a:gd name="connsiteY4" fmla="*/ 317988 h 7869426"/>
              <a:gd name="connsiteX5" fmla="*/ 5856220 w 5861705"/>
              <a:gd name="connsiteY5" fmla="*/ 378751 h 7869426"/>
              <a:gd name="connsiteX6" fmla="*/ 5809593 w 5861705"/>
              <a:gd name="connsiteY6" fmla="*/ 1196200 h 7869426"/>
              <a:gd name="connsiteX7" fmla="*/ 5812252 w 5861705"/>
              <a:gd name="connsiteY7" fmla="*/ 1197315 h 7869426"/>
              <a:gd name="connsiteX8" fmla="*/ 5817525 w 5861705"/>
              <a:gd name="connsiteY8" fmla="*/ 1242155 h 7869426"/>
              <a:gd name="connsiteX9" fmla="*/ 5811383 w 5861705"/>
              <a:gd name="connsiteY9" fmla="*/ 1364256 h 7869426"/>
              <a:gd name="connsiteX10" fmla="*/ 5811248 w 5861705"/>
              <a:gd name="connsiteY10" fmla="*/ 1436500 h 7869426"/>
              <a:gd name="connsiteX11" fmla="*/ 5816757 w 5861705"/>
              <a:gd name="connsiteY11" fmla="*/ 1462669 h 7869426"/>
              <a:gd name="connsiteX12" fmla="*/ 5818133 w 5861705"/>
              <a:gd name="connsiteY12" fmla="*/ 1637067 h 7869426"/>
              <a:gd name="connsiteX13" fmla="*/ 5811308 w 5861705"/>
              <a:gd name="connsiteY13" fmla="*/ 1696270 h 7869426"/>
              <a:gd name="connsiteX14" fmla="*/ 5795249 w 5861705"/>
              <a:gd name="connsiteY14" fmla="*/ 1818360 h 7869426"/>
              <a:gd name="connsiteX15" fmla="*/ 5796281 w 5861705"/>
              <a:gd name="connsiteY15" fmla="*/ 1911947 h 7869426"/>
              <a:gd name="connsiteX16" fmla="*/ 5790032 w 5861705"/>
              <a:gd name="connsiteY16" fmla="*/ 1925528 h 7869426"/>
              <a:gd name="connsiteX17" fmla="*/ 5771562 w 5861705"/>
              <a:gd name="connsiteY17" fmla="*/ 2014848 h 7869426"/>
              <a:gd name="connsiteX18" fmla="*/ 5767772 w 5861705"/>
              <a:gd name="connsiteY18" fmla="*/ 2045563 h 7869426"/>
              <a:gd name="connsiteX19" fmla="*/ 5767250 w 5861705"/>
              <a:gd name="connsiteY19" fmla="*/ 2054308 h 7869426"/>
              <a:gd name="connsiteX20" fmla="*/ 5769443 w 5861705"/>
              <a:gd name="connsiteY20" fmla="*/ 2060299 h 7869426"/>
              <a:gd name="connsiteX21" fmla="*/ 5756656 w 5861705"/>
              <a:gd name="connsiteY21" fmla="*/ 2237821 h 7869426"/>
              <a:gd name="connsiteX22" fmla="*/ 5759315 w 5861705"/>
              <a:gd name="connsiteY22" fmla="*/ 2238936 h 7869426"/>
              <a:gd name="connsiteX23" fmla="*/ 5764588 w 5861705"/>
              <a:gd name="connsiteY23" fmla="*/ 2283776 h 7869426"/>
              <a:gd name="connsiteX24" fmla="*/ 5758445 w 5861705"/>
              <a:gd name="connsiteY24" fmla="*/ 2405877 h 7869426"/>
              <a:gd name="connsiteX25" fmla="*/ 5758311 w 5861705"/>
              <a:gd name="connsiteY25" fmla="*/ 2478121 h 7869426"/>
              <a:gd name="connsiteX26" fmla="*/ 5769776 w 5861705"/>
              <a:gd name="connsiteY26" fmla="*/ 2504276 h 7869426"/>
              <a:gd name="connsiteX27" fmla="*/ 5452124 w 5861705"/>
              <a:gd name="connsiteY27" fmla="*/ 7583356 h 7869426"/>
              <a:gd name="connsiteX28" fmla="*/ 5458906 w 5861705"/>
              <a:gd name="connsiteY28" fmla="*/ 7628844 h 7869426"/>
              <a:gd name="connsiteX29" fmla="*/ 5457322 w 5861705"/>
              <a:gd name="connsiteY29" fmla="*/ 7712341 h 7869426"/>
              <a:gd name="connsiteX30" fmla="*/ 5443299 w 5861705"/>
              <a:gd name="connsiteY30" fmla="*/ 7838503 h 7869426"/>
              <a:gd name="connsiteX31" fmla="*/ 5447073 w 5861705"/>
              <a:gd name="connsiteY31" fmla="*/ 7862553 h 7869426"/>
              <a:gd name="connsiteX32" fmla="*/ 5389875 w 5861705"/>
              <a:gd name="connsiteY32" fmla="*/ 7860344 h 7869426"/>
              <a:gd name="connsiteX33" fmla="*/ 0 w 5861705"/>
              <a:gd name="connsiteY33" fmla="*/ 7558086 h 7869426"/>
              <a:gd name="connsiteX0" fmla="*/ 0 w 5861705"/>
              <a:gd name="connsiteY0" fmla="*/ 7558086 h 7868158"/>
              <a:gd name="connsiteX1" fmla="*/ 422635 w 5861705"/>
              <a:gd name="connsiteY1" fmla="*/ 0 h 7868158"/>
              <a:gd name="connsiteX2" fmla="*/ 4284892 w 5861705"/>
              <a:gd name="connsiteY2" fmla="*/ 212657 h 7868158"/>
              <a:gd name="connsiteX3" fmla="*/ 5823717 w 5861705"/>
              <a:gd name="connsiteY3" fmla="*/ 306262 h 7868158"/>
              <a:gd name="connsiteX4" fmla="*/ 5861705 w 5861705"/>
              <a:gd name="connsiteY4" fmla="*/ 317988 h 7868158"/>
              <a:gd name="connsiteX5" fmla="*/ 5856220 w 5861705"/>
              <a:gd name="connsiteY5" fmla="*/ 378751 h 7868158"/>
              <a:gd name="connsiteX6" fmla="*/ 5809593 w 5861705"/>
              <a:gd name="connsiteY6" fmla="*/ 1196200 h 7868158"/>
              <a:gd name="connsiteX7" fmla="*/ 5812252 w 5861705"/>
              <a:gd name="connsiteY7" fmla="*/ 1197315 h 7868158"/>
              <a:gd name="connsiteX8" fmla="*/ 5817525 w 5861705"/>
              <a:gd name="connsiteY8" fmla="*/ 1242155 h 7868158"/>
              <a:gd name="connsiteX9" fmla="*/ 5811383 w 5861705"/>
              <a:gd name="connsiteY9" fmla="*/ 1364256 h 7868158"/>
              <a:gd name="connsiteX10" fmla="*/ 5811248 w 5861705"/>
              <a:gd name="connsiteY10" fmla="*/ 1436500 h 7868158"/>
              <a:gd name="connsiteX11" fmla="*/ 5816757 w 5861705"/>
              <a:gd name="connsiteY11" fmla="*/ 1462669 h 7868158"/>
              <a:gd name="connsiteX12" fmla="*/ 5818133 w 5861705"/>
              <a:gd name="connsiteY12" fmla="*/ 1637067 h 7868158"/>
              <a:gd name="connsiteX13" fmla="*/ 5811308 w 5861705"/>
              <a:gd name="connsiteY13" fmla="*/ 1696270 h 7868158"/>
              <a:gd name="connsiteX14" fmla="*/ 5795249 w 5861705"/>
              <a:gd name="connsiteY14" fmla="*/ 1818360 h 7868158"/>
              <a:gd name="connsiteX15" fmla="*/ 5796281 w 5861705"/>
              <a:gd name="connsiteY15" fmla="*/ 1911947 h 7868158"/>
              <a:gd name="connsiteX16" fmla="*/ 5790032 w 5861705"/>
              <a:gd name="connsiteY16" fmla="*/ 1925528 h 7868158"/>
              <a:gd name="connsiteX17" fmla="*/ 5771562 w 5861705"/>
              <a:gd name="connsiteY17" fmla="*/ 2014848 h 7868158"/>
              <a:gd name="connsiteX18" fmla="*/ 5767772 w 5861705"/>
              <a:gd name="connsiteY18" fmla="*/ 2045563 h 7868158"/>
              <a:gd name="connsiteX19" fmla="*/ 5767250 w 5861705"/>
              <a:gd name="connsiteY19" fmla="*/ 2054308 h 7868158"/>
              <a:gd name="connsiteX20" fmla="*/ 5769443 w 5861705"/>
              <a:gd name="connsiteY20" fmla="*/ 2060299 h 7868158"/>
              <a:gd name="connsiteX21" fmla="*/ 5756656 w 5861705"/>
              <a:gd name="connsiteY21" fmla="*/ 2237821 h 7868158"/>
              <a:gd name="connsiteX22" fmla="*/ 5759315 w 5861705"/>
              <a:gd name="connsiteY22" fmla="*/ 2238936 h 7868158"/>
              <a:gd name="connsiteX23" fmla="*/ 5764588 w 5861705"/>
              <a:gd name="connsiteY23" fmla="*/ 2283776 h 7868158"/>
              <a:gd name="connsiteX24" fmla="*/ 5758445 w 5861705"/>
              <a:gd name="connsiteY24" fmla="*/ 2405877 h 7868158"/>
              <a:gd name="connsiteX25" fmla="*/ 5758311 w 5861705"/>
              <a:gd name="connsiteY25" fmla="*/ 2478121 h 7868158"/>
              <a:gd name="connsiteX26" fmla="*/ 5769776 w 5861705"/>
              <a:gd name="connsiteY26" fmla="*/ 2504276 h 7868158"/>
              <a:gd name="connsiteX27" fmla="*/ 5452124 w 5861705"/>
              <a:gd name="connsiteY27" fmla="*/ 7583356 h 7868158"/>
              <a:gd name="connsiteX28" fmla="*/ 5458906 w 5861705"/>
              <a:gd name="connsiteY28" fmla="*/ 7628844 h 7868158"/>
              <a:gd name="connsiteX29" fmla="*/ 5457322 w 5861705"/>
              <a:gd name="connsiteY29" fmla="*/ 7712341 h 7868158"/>
              <a:gd name="connsiteX30" fmla="*/ 5443299 w 5861705"/>
              <a:gd name="connsiteY30" fmla="*/ 7838503 h 7868158"/>
              <a:gd name="connsiteX31" fmla="*/ 5447073 w 5861705"/>
              <a:gd name="connsiteY31" fmla="*/ 7862553 h 7868158"/>
              <a:gd name="connsiteX32" fmla="*/ 5357659 w 5861705"/>
              <a:gd name="connsiteY32" fmla="*/ 7844331 h 7868158"/>
              <a:gd name="connsiteX33" fmla="*/ 0 w 5861705"/>
              <a:gd name="connsiteY33" fmla="*/ 7558086 h 7868158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1664 w 5861705"/>
              <a:gd name="connsiteY31" fmla="*/ 7802303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6277"/>
              <a:gd name="connsiteX1" fmla="*/ 422635 w 5861705"/>
              <a:gd name="connsiteY1" fmla="*/ 0 h 7846277"/>
              <a:gd name="connsiteX2" fmla="*/ 4284892 w 5861705"/>
              <a:gd name="connsiteY2" fmla="*/ 212657 h 7846277"/>
              <a:gd name="connsiteX3" fmla="*/ 5823717 w 5861705"/>
              <a:gd name="connsiteY3" fmla="*/ 306262 h 7846277"/>
              <a:gd name="connsiteX4" fmla="*/ 5861705 w 5861705"/>
              <a:gd name="connsiteY4" fmla="*/ 317988 h 7846277"/>
              <a:gd name="connsiteX5" fmla="*/ 5856220 w 5861705"/>
              <a:gd name="connsiteY5" fmla="*/ 378751 h 7846277"/>
              <a:gd name="connsiteX6" fmla="*/ 5809593 w 5861705"/>
              <a:gd name="connsiteY6" fmla="*/ 1196200 h 7846277"/>
              <a:gd name="connsiteX7" fmla="*/ 5812252 w 5861705"/>
              <a:gd name="connsiteY7" fmla="*/ 1197315 h 7846277"/>
              <a:gd name="connsiteX8" fmla="*/ 5817525 w 5861705"/>
              <a:gd name="connsiteY8" fmla="*/ 1242155 h 7846277"/>
              <a:gd name="connsiteX9" fmla="*/ 5811383 w 5861705"/>
              <a:gd name="connsiteY9" fmla="*/ 1364256 h 7846277"/>
              <a:gd name="connsiteX10" fmla="*/ 5811248 w 5861705"/>
              <a:gd name="connsiteY10" fmla="*/ 1436500 h 7846277"/>
              <a:gd name="connsiteX11" fmla="*/ 5816757 w 5861705"/>
              <a:gd name="connsiteY11" fmla="*/ 1462669 h 7846277"/>
              <a:gd name="connsiteX12" fmla="*/ 5818133 w 5861705"/>
              <a:gd name="connsiteY12" fmla="*/ 1637067 h 7846277"/>
              <a:gd name="connsiteX13" fmla="*/ 5811308 w 5861705"/>
              <a:gd name="connsiteY13" fmla="*/ 1696270 h 7846277"/>
              <a:gd name="connsiteX14" fmla="*/ 5795249 w 5861705"/>
              <a:gd name="connsiteY14" fmla="*/ 1818360 h 7846277"/>
              <a:gd name="connsiteX15" fmla="*/ 5796281 w 5861705"/>
              <a:gd name="connsiteY15" fmla="*/ 1911947 h 7846277"/>
              <a:gd name="connsiteX16" fmla="*/ 5790032 w 5861705"/>
              <a:gd name="connsiteY16" fmla="*/ 1925528 h 7846277"/>
              <a:gd name="connsiteX17" fmla="*/ 5771562 w 5861705"/>
              <a:gd name="connsiteY17" fmla="*/ 2014848 h 7846277"/>
              <a:gd name="connsiteX18" fmla="*/ 5767772 w 5861705"/>
              <a:gd name="connsiteY18" fmla="*/ 2045563 h 7846277"/>
              <a:gd name="connsiteX19" fmla="*/ 5767250 w 5861705"/>
              <a:gd name="connsiteY19" fmla="*/ 2054308 h 7846277"/>
              <a:gd name="connsiteX20" fmla="*/ 5769443 w 5861705"/>
              <a:gd name="connsiteY20" fmla="*/ 2060299 h 7846277"/>
              <a:gd name="connsiteX21" fmla="*/ 5756656 w 5861705"/>
              <a:gd name="connsiteY21" fmla="*/ 2237821 h 7846277"/>
              <a:gd name="connsiteX22" fmla="*/ 5759315 w 5861705"/>
              <a:gd name="connsiteY22" fmla="*/ 2238936 h 7846277"/>
              <a:gd name="connsiteX23" fmla="*/ 5764588 w 5861705"/>
              <a:gd name="connsiteY23" fmla="*/ 2283776 h 7846277"/>
              <a:gd name="connsiteX24" fmla="*/ 5758445 w 5861705"/>
              <a:gd name="connsiteY24" fmla="*/ 2405877 h 7846277"/>
              <a:gd name="connsiteX25" fmla="*/ 5758311 w 5861705"/>
              <a:gd name="connsiteY25" fmla="*/ 2478121 h 7846277"/>
              <a:gd name="connsiteX26" fmla="*/ 5769776 w 5861705"/>
              <a:gd name="connsiteY26" fmla="*/ 2504276 h 7846277"/>
              <a:gd name="connsiteX27" fmla="*/ 5452124 w 5861705"/>
              <a:gd name="connsiteY27" fmla="*/ 7583356 h 7846277"/>
              <a:gd name="connsiteX28" fmla="*/ 5458906 w 5861705"/>
              <a:gd name="connsiteY28" fmla="*/ 7628844 h 7846277"/>
              <a:gd name="connsiteX29" fmla="*/ 5457322 w 5861705"/>
              <a:gd name="connsiteY29" fmla="*/ 7712341 h 7846277"/>
              <a:gd name="connsiteX30" fmla="*/ 5443299 w 5861705"/>
              <a:gd name="connsiteY30" fmla="*/ 7838503 h 7846277"/>
              <a:gd name="connsiteX31" fmla="*/ 5404767 w 5861705"/>
              <a:gd name="connsiteY31" fmla="*/ 7838510 h 7846277"/>
              <a:gd name="connsiteX32" fmla="*/ 5357659 w 5861705"/>
              <a:gd name="connsiteY32" fmla="*/ 7844331 h 7846277"/>
              <a:gd name="connsiteX33" fmla="*/ 0 w 5861705"/>
              <a:gd name="connsiteY33" fmla="*/ 7558086 h 7846277"/>
              <a:gd name="connsiteX0" fmla="*/ 0 w 5861705"/>
              <a:gd name="connsiteY0" fmla="*/ 7558086 h 7899795"/>
              <a:gd name="connsiteX1" fmla="*/ 422635 w 5861705"/>
              <a:gd name="connsiteY1" fmla="*/ 0 h 7899795"/>
              <a:gd name="connsiteX2" fmla="*/ 4284892 w 5861705"/>
              <a:gd name="connsiteY2" fmla="*/ 212657 h 7899795"/>
              <a:gd name="connsiteX3" fmla="*/ 5823717 w 5861705"/>
              <a:gd name="connsiteY3" fmla="*/ 306262 h 7899795"/>
              <a:gd name="connsiteX4" fmla="*/ 5861705 w 5861705"/>
              <a:gd name="connsiteY4" fmla="*/ 317988 h 7899795"/>
              <a:gd name="connsiteX5" fmla="*/ 5856220 w 5861705"/>
              <a:gd name="connsiteY5" fmla="*/ 378751 h 7899795"/>
              <a:gd name="connsiteX6" fmla="*/ 5809593 w 5861705"/>
              <a:gd name="connsiteY6" fmla="*/ 1196200 h 7899795"/>
              <a:gd name="connsiteX7" fmla="*/ 5812252 w 5861705"/>
              <a:gd name="connsiteY7" fmla="*/ 1197315 h 7899795"/>
              <a:gd name="connsiteX8" fmla="*/ 5817525 w 5861705"/>
              <a:gd name="connsiteY8" fmla="*/ 1242155 h 7899795"/>
              <a:gd name="connsiteX9" fmla="*/ 5811383 w 5861705"/>
              <a:gd name="connsiteY9" fmla="*/ 1364256 h 7899795"/>
              <a:gd name="connsiteX10" fmla="*/ 5811248 w 5861705"/>
              <a:gd name="connsiteY10" fmla="*/ 1436500 h 7899795"/>
              <a:gd name="connsiteX11" fmla="*/ 5816757 w 5861705"/>
              <a:gd name="connsiteY11" fmla="*/ 1462669 h 7899795"/>
              <a:gd name="connsiteX12" fmla="*/ 5818133 w 5861705"/>
              <a:gd name="connsiteY12" fmla="*/ 1637067 h 7899795"/>
              <a:gd name="connsiteX13" fmla="*/ 5811308 w 5861705"/>
              <a:gd name="connsiteY13" fmla="*/ 1696270 h 7899795"/>
              <a:gd name="connsiteX14" fmla="*/ 5795249 w 5861705"/>
              <a:gd name="connsiteY14" fmla="*/ 1818360 h 7899795"/>
              <a:gd name="connsiteX15" fmla="*/ 5796281 w 5861705"/>
              <a:gd name="connsiteY15" fmla="*/ 1911947 h 7899795"/>
              <a:gd name="connsiteX16" fmla="*/ 5790032 w 5861705"/>
              <a:gd name="connsiteY16" fmla="*/ 1925528 h 7899795"/>
              <a:gd name="connsiteX17" fmla="*/ 5771562 w 5861705"/>
              <a:gd name="connsiteY17" fmla="*/ 2014848 h 7899795"/>
              <a:gd name="connsiteX18" fmla="*/ 5767772 w 5861705"/>
              <a:gd name="connsiteY18" fmla="*/ 2045563 h 7899795"/>
              <a:gd name="connsiteX19" fmla="*/ 5767250 w 5861705"/>
              <a:gd name="connsiteY19" fmla="*/ 2054308 h 7899795"/>
              <a:gd name="connsiteX20" fmla="*/ 5769443 w 5861705"/>
              <a:gd name="connsiteY20" fmla="*/ 2060299 h 7899795"/>
              <a:gd name="connsiteX21" fmla="*/ 5756656 w 5861705"/>
              <a:gd name="connsiteY21" fmla="*/ 2237821 h 7899795"/>
              <a:gd name="connsiteX22" fmla="*/ 5759315 w 5861705"/>
              <a:gd name="connsiteY22" fmla="*/ 2238936 h 7899795"/>
              <a:gd name="connsiteX23" fmla="*/ 5764588 w 5861705"/>
              <a:gd name="connsiteY23" fmla="*/ 2283776 h 7899795"/>
              <a:gd name="connsiteX24" fmla="*/ 5758445 w 5861705"/>
              <a:gd name="connsiteY24" fmla="*/ 2405877 h 7899795"/>
              <a:gd name="connsiteX25" fmla="*/ 5758311 w 5861705"/>
              <a:gd name="connsiteY25" fmla="*/ 2478121 h 7899795"/>
              <a:gd name="connsiteX26" fmla="*/ 5769776 w 5861705"/>
              <a:gd name="connsiteY26" fmla="*/ 2504276 h 7899795"/>
              <a:gd name="connsiteX27" fmla="*/ 5452124 w 5861705"/>
              <a:gd name="connsiteY27" fmla="*/ 7583356 h 7899795"/>
              <a:gd name="connsiteX28" fmla="*/ 5458906 w 5861705"/>
              <a:gd name="connsiteY28" fmla="*/ 7628844 h 7899795"/>
              <a:gd name="connsiteX29" fmla="*/ 5457322 w 5861705"/>
              <a:gd name="connsiteY29" fmla="*/ 7712341 h 7899795"/>
              <a:gd name="connsiteX30" fmla="*/ 5443299 w 5861705"/>
              <a:gd name="connsiteY30" fmla="*/ 7838503 h 7899795"/>
              <a:gd name="connsiteX31" fmla="*/ 5456205 w 5861705"/>
              <a:gd name="connsiteY31" fmla="*/ 7895727 h 7899795"/>
              <a:gd name="connsiteX32" fmla="*/ 5357659 w 5861705"/>
              <a:gd name="connsiteY32" fmla="*/ 7844331 h 7899795"/>
              <a:gd name="connsiteX33" fmla="*/ 0 w 5861705"/>
              <a:gd name="connsiteY33" fmla="*/ 7558086 h 7899795"/>
              <a:gd name="connsiteX0" fmla="*/ 0 w 5861705"/>
              <a:gd name="connsiteY0" fmla="*/ 7558086 h 7899814"/>
              <a:gd name="connsiteX1" fmla="*/ 422635 w 5861705"/>
              <a:gd name="connsiteY1" fmla="*/ 0 h 7899814"/>
              <a:gd name="connsiteX2" fmla="*/ 4284892 w 5861705"/>
              <a:gd name="connsiteY2" fmla="*/ 212657 h 7899814"/>
              <a:gd name="connsiteX3" fmla="*/ 5823717 w 5861705"/>
              <a:gd name="connsiteY3" fmla="*/ 306262 h 7899814"/>
              <a:gd name="connsiteX4" fmla="*/ 5861705 w 5861705"/>
              <a:gd name="connsiteY4" fmla="*/ 317988 h 7899814"/>
              <a:gd name="connsiteX5" fmla="*/ 5856220 w 5861705"/>
              <a:gd name="connsiteY5" fmla="*/ 378751 h 7899814"/>
              <a:gd name="connsiteX6" fmla="*/ 5809593 w 5861705"/>
              <a:gd name="connsiteY6" fmla="*/ 1196200 h 7899814"/>
              <a:gd name="connsiteX7" fmla="*/ 5812252 w 5861705"/>
              <a:gd name="connsiteY7" fmla="*/ 1197315 h 7899814"/>
              <a:gd name="connsiteX8" fmla="*/ 5817525 w 5861705"/>
              <a:gd name="connsiteY8" fmla="*/ 1242155 h 7899814"/>
              <a:gd name="connsiteX9" fmla="*/ 5811383 w 5861705"/>
              <a:gd name="connsiteY9" fmla="*/ 1364256 h 7899814"/>
              <a:gd name="connsiteX10" fmla="*/ 5811248 w 5861705"/>
              <a:gd name="connsiteY10" fmla="*/ 1436500 h 7899814"/>
              <a:gd name="connsiteX11" fmla="*/ 5816757 w 5861705"/>
              <a:gd name="connsiteY11" fmla="*/ 1462669 h 7899814"/>
              <a:gd name="connsiteX12" fmla="*/ 5818133 w 5861705"/>
              <a:gd name="connsiteY12" fmla="*/ 1637067 h 7899814"/>
              <a:gd name="connsiteX13" fmla="*/ 5811308 w 5861705"/>
              <a:gd name="connsiteY13" fmla="*/ 1696270 h 7899814"/>
              <a:gd name="connsiteX14" fmla="*/ 5795249 w 5861705"/>
              <a:gd name="connsiteY14" fmla="*/ 1818360 h 7899814"/>
              <a:gd name="connsiteX15" fmla="*/ 5796281 w 5861705"/>
              <a:gd name="connsiteY15" fmla="*/ 1911947 h 7899814"/>
              <a:gd name="connsiteX16" fmla="*/ 5790032 w 5861705"/>
              <a:gd name="connsiteY16" fmla="*/ 1925528 h 7899814"/>
              <a:gd name="connsiteX17" fmla="*/ 5771562 w 5861705"/>
              <a:gd name="connsiteY17" fmla="*/ 2014848 h 7899814"/>
              <a:gd name="connsiteX18" fmla="*/ 5767772 w 5861705"/>
              <a:gd name="connsiteY18" fmla="*/ 2045563 h 7899814"/>
              <a:gd name="connsiteX19" fmla="*/ 5767250 w 5861705"/>
              <a:gd name="connsiteY19" fmla="*/ 2054308 h 7899814"/>
              <a:gd name="connsiteX20" fmla="*/ 5769443 w 5861705"/>
              <a:gd name="connsiteY20" fmla="*/ 2060299 h 7899814"/>
              <a:gd name="connsiteX21" fmla="*/ 5756656 w 5861705"/>
              <a:gd name="connsiteY21" fmla="*/ 2237821 h 7899814"/>
              <a:gd name="connsiteX22" fmla="*/ 5759315 w 5861705"/>
              <a:gd name="connsiteY22" fmla="*/ 2238936 h 7899814"/>
              <a:gd name="connsiteX23" fmla="*/ 5764588 w 5861705"/>
              <a:gd name="connsiteY23" fmla="*/ 2283776 h 7899814"/>
              <a:gd name="connsiteX24" fmla="*/ 5758445 w 5861705"/>
              <a:gd name="connsiteY24" fmla="*/ 2405877 h 7899814"/>
              <a:gd name="connsiteX25" fmla="*/ 5758311 w 5861705"/>
              <a:gd name="connsiteY25" fmla="*/ 2478121 h 7899814"/>
              <a:gd name="connsiteX26" fmla="*/ 5769776 w 5861705"/>
              <a:gd name="connsiteY26" fmla="*/ 2504276 h 7899814"/>
              <a:gd name="connsiteX27" fmla="*/ 5452124 w 5861705"/>
              <a:gd name="connsiteY27" fmla="*/ 7583356 h 7899814"/>
              <a:gd name="connsiteX28" fmla="*/ 5458906 w 5861705"/>
              <a:gd name="connsiteY28" fmla="*/ 7628844 h 7899814"/>
              <a:gd name="connsiteX29" fmla="*/ 5457322 w 5861705"/>
              <a:gd name="connsiteY29" fmla="*/ 7712341 h 7899814"/>
              <a:gd name="connsiteX30" fmla="*/ 5443299 w 5861705"/>
              <a:gd name="connsiteY30" fmla="*/ 7838503 h 7899814"/>
              <a:gd name="connsiteX31" fmla="*/ 5456205 w 5861705"/>
              <a:gd name="connsiteY31" fmla="*/ 7895727 h 7899814"/>
              <a:gd name="connsiteX32" fmla="*/ 5357659 w 5861705"/>
              <a:gd name="connsiteY32" fmla="*/ 7844331 h 7899814"/>
              <a:gd name="connsiteX33" fmla="*/ 0 w 5861705"/>
              <a:gd name="connsiteY33" fmla="*/ 7558086 h 7899814"/>
              <a:gd name="connsiteX0" fmla="*/ 0 w 5861705"/>
              <a:gd name="connsiteY0" fmla="*/ 7558086 h 7846306"/>
              <a:gd name="connsiteX1" fmla="*/ 422635 w 5861705"/>
              <a:gd name="connsiteY1" fmla="*/ 0 h 7846306"/>
              <a:gd name="connsiteX2" fmla="*/ 4284892 w 5861705"/>
              <a:gd name="connsiteY2" fmla="*/ 212657 h 7846306"/>
              <a:gd name="connsiteX3" fmla="*/ 5823717 w 5861705"/>
              <a:gd name="connsiteY3" fmla="*/ 306262 h 7846306"/>
              <a:gd name="connsiteX4" fmla="*/ 5861705 w 5861705"/>
              <a:gd name="connsiteY4" fmla="*/ 317988 h 7846306"/>
              <a:gd name="connsiteX5" fmla="*/ 5856220 w 5861705"/>
              <a:gd name="connsiteY5" fmla="*/ 378751 h 7846306"/>
              <a:gd name="connsiteX6" fmla="*/ 5809593 w 5861705"/>
              <a:gd name="connsiteY6" fmla="*/ 1196200 h 7846306"/>
              <a:gd name="connsiteX7" fmla="*/ 5812252 w 5861705"/>
              <a:gd name="connsiteY7" fmla="*/ 1197315 h 7846306"/>
              <a:gd name="connsiteX8" fmla="*/ 5817525 w 5861705"/>
              <a:gd name="connsiteY8" fmla="*/ 1242155 h 7846306"/>
              <a:gd name="connsiteX9" fmla="*/ 5811383 w 5861705"/>
              <a:gd name="connsiteY9" fmla="*/ 1364256 h 7846306"/>
              <a:gd name="connsiteX10" fmla="*/ 5811248 w 5861705"/>
              <a:gd name="connsiteY10" fmla="*/ 1436500 h 7846306"/>
              <a:gd name="connsiteX11" fmla="*/ 5816757 w 5861705"/>
              <a:gd name="connsiteY11" fmla="*/ 1462669 h 7846306"/>
              <a:gd name="connsiteX12" fmla="*/ 5818133 w 5861705"/>
              <a:gd name="connsiteY12" fmla="*/ 1637067 h 7846306"/>
              <a:gd name="connsiteX13" fmla="*/ 5811308 w 5861705"/>
              <a:gd name="connsiteY13" fmla="*/ 1696270 h 7846306"/>
              <a:gd name="connsiteX14" fmla="*/ 5795249 w 5861705"/>
              <a:gd name="connsiteY14" fmla="*/ 1818360 h 7846306"/>
              <a:gd name="connsiteX15" fmla="*/ 5796281 w 5861705"/>
              <a:gd name="connsiteY15" fmla="*/ 1911947 h 7846306"/>
              <a:gd name="connsiteX16" fmla="*/ 5790032 w 5861705"/>
              <a:gd name="connsiteY16" fmla="*/ 1925528 h 7846306"/>
              <a:gd name="connsiteX17" fmla="*/ 5771562 w 5861705"/>
              <a:gd name="connsiteY17" fmla="*/ 2014848 h 7846306"/>
              <a:gd name="connsiteX18" fmla="*/ 5767772 w 5861705"/>
              <a:gd name="connsiteY18" fmla="*/ 2045563 h 7846306"/>
              <a:gd name="connsiteX19" fmla="*/ 5767250 w 5861705"/>
              <a:gd name="connsiteY19" fmla="*/ 2054308 h 7846306"/>
              <a:gd name="connsiteX20" fmla="*/ 5769443 w 5861705"/>
              <a:gd name="connsiteY20" fmla="*/ 2060299 h 7846306"/>
              <a:gd name="connsiteX21" fmla="*/ 5756656 w 5861705"/>
              <a:gd name="connsiteY21" fmla="*/ 2237821 h 7846306"/>
              <a:gd name="connsiteX22" fmla="*/ 5759315 w 5861705"/>
              <a:gd name="connsiteY22" fmla="*/ 2238936 h 7846306"/>
              <a:gd name="connsiteX23" fmla="*/ 5764588 w 5861705"/>
              <a:gd name="connsiteY23" fmla="*/ 2283776 h 7846306"/>
              <a:gd name="connsiteX24" fmla="*/ 5758445 w 5861705"/>
              <a:gd name="connsiteY24" fmla="*/ 2405877 h 7846306"/>
              <a:gd name="connsiteX25" fmla="*/ 5758311 w 5861705"/>
              <a:gd name="connsiteY25" fmla="*/ 2478121 h 7846306"/>
              <a:gd name="connsiteX26" fmla="*/ 5769776 w 5861705"/>
              <a:gd name="connsiteY26" fmla="*/ 2504276 h 7846306"/>
              <a:gd name="connsiteX27" fmla="*/ 5452124 w 5861705"/>
              <a:gd name="connsiteY27" fmla="*/ 7583356 h 7846306"/>
              <a:gd name="connsiteX28" fmla="*/ 5458906 w 5861705"/>
              <a:gd name="connsiteY28" fmla="*/ 7628844 h 7846306"/>
              <a:gd name="connsiteX29" fmla="*/ 5457322 w 5861705"/>
              <a:gd name="connsiteY29" fmla="*/ 7712341 h 7846306"/>
              <a:gd name="connsiteX30" fmla="*/ 5443299 w 5861705"/>
              <a:gd name="connsiteY30" fmla="*/ 7838503 h 7846306"/>
              <a:gd name="connsiteX31" fmla="*/ 5404768 w 5861705"/>
              <a:gd name="connsiteY31" fmla="*/ 7838511 h 7846306"/>
              <a:gd name="connsiteX32" fmla="*/ 5357659 w 5861705"/>
              <a:gd name="connsiteY32" fmla="*/ 7844331 h 7846306"/>
              <a:gd name="connsiteX33" fmla="*/ 0 w 5861705"/>
              <a:gd name="connsiteY33" fmla="*/ 7558086 h 7846306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4768 w 5861705"/>
              <a:gd name="connsiteY31" fmla="*/ 7838511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52124 w 5861705"/>
              <a:gd name="connsiteY27" fmla="*/ 7583356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64166 w 5861705"/>
              <a:gd name="connsiteY27" fmla="*/ 7571255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61705" h="7847548">
                <a:moveTo>
                  <a:pt x="0" y="7558086"/>
                </a:moveTo>
                <a:lnTo>
                  <a:pt x="422635" y="0"/>
                </a:lnTo>
                <a:cubicBezTo>
                  <a:pt x="838381" y="38687"/>
                  <a:pt x="3467477" y="165782"/>
                  <a:pt x="4284892" y="212657"/>
                </a:cubicBezTo>
                <a:lnTo>
                  <a:pt x="5823717" y="306262"/>
                </a:lnTo>
                <a:lnTo>
                  <a:pt x="5861705" y="317988"/>
                </a:lnTo>
                <a:cubicBezTo>
                  <a:pt x="5860949" y="331104"/>
                  <a:pt x="5856976" y="365634"/>
                  <a:pt x="5856220" y="378751"/>
                </a:cubicBezTo>
                <a:lnTo>
                  <a:pt x="5809593" y="1196200"/>
                </a:lnTo>
                <a:lnTo>
                  <a:pt x="5812252" y="1197315"/>
                </a:lnTo>
                <a:cubicBezTo>
                  <a:pt x="5814097" y="1205194"/>
                  <a:pt x="5817670" y="1214331"/>
                  <a:pt x="5817525" y="1242155"/>
                </a:cubicBezTo>
                <a:cubicBezTo>
                  <a:pt x="5803650" y="1275988"/>
                  <a:pt x="5829838" y="1322274"/>
                  <a:pt x="5811383" y="1364256"/>
                </a:cubicBezTo>
                <a:cubicBezTo>
                  <a:pt x="5806611" y="1379695"/>
                  <a:pt x="5804189" y="1427474"/>
                  <a:pt x="5811248" y="1436500"/>
                </a:cubicBezTo>
                <a:cubicBezTo>
                  <a:pt x="5812292" y="1446460"/>
                  <a:pt x="5808890" y="1458085"/>
                  <a:pt x="5816757" y="1462669"/>
                </a:cubicBezTo>
                <a:cubicBezTo>
                  <a:pt x="5817904" y="1496096"/>
                  <a:pt x="5819041" y="1598134"/>
                  <a:pt x="5818133" y="1637067"/>
                </a:cubicBezTo>
                <a:cubicBezTo>
                  <a:pt x="5817758" y="1650959"/>
                  <a:pt x="5811683" y="1682378"/>
                  <a:pt x="5811308" y="1696270"/>
                </a:cubicBezTo>
                <a:cubicBezTo>
                  <a:pt x="5805239" y="1761897"/>
                  <a:pt x="5801501" y="1777871"/>
                  <a:pt x="5795249" y="1818360"/>
                </a:cubicBezTo>
                <a:cubicBezTo>
                  <a:pt x="5795594" y="1849556"/>
                  <a:pt x="5795937" y="1880752"/>
                  <a:pt x="5796281" y="1911947"/>
                </a:cubicBezTo>
                <a:lnTo>
                  <a:pt x="5790032" y="1925528"/>
                </a:lnTo>
                <a:cubicBezTo>
                  <a:pt x="5782235" y="1956870"/>
                  <a:pt x="5786265" y="1995387"/>
                  <a:pt x="5771562" y="2014848"/>
                </a:cubicBezTo>
                <a:lnTo>
                  <a:pt x="5767772" y="2045563"/>
                </a:lnTo>
                <a:lnTo>
                  <a:pt x="5767250" y="2054308"/>
                </a:lnTo>
                <a:lnTo>
                  <a:pt x="5769443" y="2060299"/>
                </a:lnTo>
                <a:cubicBezTo>
                  <a:pt x="5767678" y="2090884"/>
                  <a:pt x="5758344" y="2208048"/>
                  <a:pt x="5756656" y="2237821"/>
                </a:cubicBezTo>
                <a:lnTo>
                  <a:pt x="5759315" y="2238936"/>
                </a:lnTo>
                <a:cubicBezTo>
                  <a:pt x="5761160" y="2246816"/>
                  <a:pt x="5764733" y="2255952"/>
                  <a:pt x="5764588" y="2283776"/>
                </a:cubicBezTo>
                <a:cubicBezTo>
                  <a:pt x="5750713" y="2317609"/>
                  <a:pt x="5776901" y="2363895"/>
                  <a:pt x="5758445" y="2405877"/>
                </a:cubicBezTo>
                <a:cubicBezTo>
                  <a:pt x="5753674" y="2421317"/>
                  <a:pt x="5751252" y="2469095"/>
                  <a:pt x="5758311" y="2478121"/>
                </a:cubicBezTo>
                <a:cubicBezTo>
                  <a:pt x="5759354" y="2488081"/>
                  <a:pt x="5761910" y="2499692"/>
                  <a:pt x="5769776" y="2504276"/>
                </a:cubicBezTo>
                <a:cubicBezTo>
                  <a:pt x="5718745" y="3355149"/>
                  <a:pt x="5519949" y="6717151"/>
                  <a:pt x="5464166" y="7571255"/>
                </a:cubicBezTo>
                <a:lnTo>
                  <a:pt x="5458906" y="7628844"/>
                </a:lnTo>
                <a:cubicBezTo>
                  <a:pt x="5466316" y="7638649"/>
                  <a:pt x="5459416" y="7675890"/>
                  <a:pt x="5457322" y="7712341"/>
                </a:cubicBezTo>
                <a:cubicBezTo>
                  <a:pt x="5455228" y="7748792"/>
                  <a:pt x="5450686" y="7819165"/>
                  <a:pt x="5446339" y="7847548"/>
                </a:cubicBezTo>
                <a:lnTo>
                  <a:pt x="5404768" y="7838511"/>
                </a:lnTo>
                <a:cubicBezTo>
                  <a:pt x="5379109" y="7846256"/>
                  <a:pt x="5363119" y="7815081"/>
                  <a:pt x="5357659" y="7844331"/>
                </a:cubicBezTo>
                <a:lnTo>
                  <a:pt x="0" y="7558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Placeholder 4" descr="A cartoon of a cat standing on a shelf&#10;&#10;Description automatically generated">
            <a:extLst>
              <a:ext uri="{FF2B5EF4-FFF2-40B4-BE49-F238E27FC236}">
                <a16:creationId xmlns:a16="http://schemas.microsoft.com/office/drawing/2014/main" id="{D59811A6-A635-5872-CB85-65E1537DA9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7" r="5417"/>
          <a:stretch/>
        </p:blipFill>
        <p:spPr>
          <a:xfrm rot="21480000">
            <a:off x="1354440" y="941505"/>
            <a:ext cx="5334138" cy="483468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9DC0EC-A444-9F13-F0E8-F22DE350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40403"/>
            <a:ext cx="5425440" cy="3626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195E4CC-9DB3-4867-A2AE-A5B61BC9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15580" y="5050170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50B059-6E3B-4246-81E0-C1651426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93C8AB-DE45-4336-BDB2-27171AB97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53AEA2C-CA8D-426D-B4CE-4F26063B8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7630A59-DB9C-4E4D-A966-DC4ED94E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30586E-071E-48B9-867C-96D6994BA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75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8388E5-7C49-49BF-B90A-CDE7D6A6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718CA-61D4-994C-E995-3E500C5C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5800"/>
            <a:ext cx="5126816" cy="756920"/>
          </a:xfrm>
        </p:spPr>
        <p:txBody>
          <a:bodyPr anchor="b"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CF1429-F104-494D-9AC3-9CBB601ED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520205" y="282549"/>
            <a:ext cx="4804791" cy="5996172"/>
          </a:xfrm>
          <a:custGeom>
            <a:avLst/>
            <a:gdLst>
              <a:gd name="connsiteX0" fmla="*/ 4431251 w 5224396"/>
              <a:gd name="connsiteY0" fmla="*/ 0 h 6519822"/>
              <a:gd name="connsiteX1" fmla="*/ 4540700 w 5224396"/>
              <a:gd name="connsiteY1" fmla="*/ 1003920 h 6519822"/>
              <a:gd name="connsiteX2" fmla="*/ 5224396 w 5224396"/>
              <a:gd name="connsiteY2" fmla="*/ 1003920 h 6519822"/>
              <a:gd name="connsiteX3" fmla="*/ 5224396 w 5224396"/>
              <a:gd name="connsiteY3" fmla="*/ 6519822 h 6519822"/>
              <a:gd name="connsiteX4" fmla="*/ 766889 w 5224396"/>
              <a:gd name="connsiteY4" fmla="*/ 6519822 h 6519822"/>
              <a:gd name="connsiteX5" fmla="*/ 766889 w 5224396"/>
              <a:gd name="connsiteY5" fmla="*/ 5948076 h 6519822"/>
              <a:gd name="connsiteX6" fmla="*/ 597805 w 5224396"/>
              <a:gd name="connsiteY6" fmla="*/ 5966510 h 6519822"/>
              <a:gd name="connsiteX7" fmla="*/ 0 w 5224396"/>
              <a:gd name="connsiteY7" fmla="*/ 483098 h 651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396" h="6519822">
                <a:moveTo>
                  <a:pt x="4431251" y="0"/>
                </a:moveTo>
                <a:lnTo>
                  <a:pt x="4540700" y="1003920"/>
                </a:lnTo>
                <a:lnTo>
                  <a:pt x="5224396" y="1003920"/>
                </a:lnTo>
                <a:lnTo>
                  <a:pt x="5224396" y="6519822"/>
                </a:lnTo>
                <a:lnTo>
                  <a:pt x="766889" y="6519822"/>
                </a:lnTo>
                <a:lnTo>
                  <a:pt x="766889" y="5948076"/>
                </a:lnTo>
                <a:lnTo>
                  <a:pt x="597805" y="5966510"/>
                </a:lnTo>
                <a:lnTo>
                  <a:pt x="0" y="4830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F6A1761-21AB-4DE0-A28E-3776B0EE6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58242">
            <a:off x="797331" y="484048"/>
            <a:ext cx="4559211" cy="5812845"/>
          </a:xfrm>
          <a:custGeom>
            <a:avLst/>
            <a:gdLst>
              <a:gd name="connsiteX0" fmla="*/ 4188629 w 4957370"/>
              <a:gd name="connsiteY0" fmla="*/ 0 h 6320484"/>
              <a:gd name="connsiteX1" fmla="*/ 4218585 w 4957370"/>
              <a:gd name="connsiteY1" fmla="*/ 18617 h 6320484"/>
              <a:gd name="connsiteX2" fmla="*/ 4220262 w 4957370"/>
              <a:gd name="connsiteY2" fmla="*/ 50299 h 6320484"/>
              <a:gd name="connsiteX3" fmla="*/ 4223340 w 4957370"/>
              <a:gd name="connsiteY3" fmla="*/ 51687 h 6320484"/>
              <a:gd name="connsiteX4" fmla="*/ 4243015 w 4957370"/>
              <a:gd name="connsiteY4" fmla="*/ 81229 h 6320484"/>
              <a:gd name="connsiteX5" fmla="*/ 4227211 w 4957370"/>
              <a:gd name="connsiteY5" fmla="*/ 140805 h 6320484"/>
              <a:gd name="connsiteX6" fmla="*/ 4226312 w 4957370"/>
              <a:gd name="connsiteY6" fmla="*/ 164608 h 6320484"/>
              <a:gd name="connsiteX7" fmla="*/ 4231135 w 4957370"/>
              <a:gd name="connsiteY7" fmla="*/ 255748 h 6320484"/>
              <a:gd name="connsiteX8" fmla="*/ 4235510 w 4957370"/>
              <a:gd name="connsiteY8" fmla="*/ 301854 h 6320484"/>
              <a:gd name="connsiteX9" fmla="*/ 4235520 w 4957370"/>
              <a:gd name="connsiteY9" fmla="*/ 330419 h 6320484"/>
              <a:gd name="connsiteX10" fmla="*/ 4235310 w 4957370"/>
              <a:gd name="connsiteY10" fmla="*/ 334637 h 6320484"/>
              <a:gd name="connsiteX11" fmla="*/ 4247536 w 4957370"/>
              <a:gd name="connsiteY11" fmla="*/ 565646 h 6320484"/>
              <a:gd name="connsiteX12" fmla="*/ 4249754 w 4957370"/>
              <a:gd name="connsiteY12" fmla="*/ 570256 h 6320484"/>
              <a:gd name="connsiteX13" fmla="*/ 4250202 w 4957370"/>
              <a:gd name="connsiteY13" fmla="*/ 594123 h 6320484"/>
              <a:gd name="connsiteX14" fmla="*/ 4249459 w 4957370"/>
              <a:gd name="connsiteY14" fmla="*/ 602017 h 6320484"/>
              <a:gd name="connsiteX15" fmla="*/ 4255354 w 4957370"/>
              <a:gd name="connsiteY15" fmla="*/ 713404 h 6320484"/>
              <a:gd name="connsiteX16" fmla="*/ 4257508 w 4957370"/>
              <a:gd name="connsiteY16" fmla="*/ 714073 h 6320484"/>
              <a:gd name="connsiteX17" fmla="*/ 4265497 w 4957370"/>
              <a:gd name="connsiteY17" fmla="*/ 749513 h 6320484"/>
              <a:gd name="connsiteX18" fmla="*/ 4271401 w 4957370"/>
              <a:gd name="connsiteY18" fmla="*/ 847749 h 6320484"/>
              <a:gd name="connsiteX19" fmla="*/ 4277600 w 4957370"/>
              <a:gd name="connsiteY19" fmla="*/ 905577 h 6320484"/>
              <a:gd name="connsiteX20" fmla="*/ 4284143 w 4957370"/>
              <a:gd name="connsiteY20" fmla="*/ 926055 h 6320484"/>
              <a:gd name="connsiteX21" fmla="*/ 4290465 w 4957370"/>
              <a:gd name="connsiteY21" fmla="*/ 955655 h 6320484"/>
              <a:gd name="connsiteX22" fmla="*/ 4293246 w 4957370"/>
              <a:gd name="connsiteY22" fmla="*/ 982888 h 6320484"/>
              <a:gd name="connsiteX23" fmla="*/ 4298563 w 4957370"/>
              <a:gd name="connsiteY23" fmla="*/ 993803 h 6320484"/>
              <a:gd name="connsiteX24" fmla="*/ 4540105 w 4957370"/>
              <a:gd name="connsiteY24" fmla="*/ 1009893 h 6320484"/>
              <a:gd name="connsiteX25" fmla="*/ 4911733 w 4957370"/>
              <a:gd name="connsiteY25" fmla="*/ 1030269 h 6320484"/>
              <a:gd name="connsiteX26" fmla="*/ 4939495 w 4957370"/>
              <a:gd name="connsiteY26" fmla="*/ 1052023 h 6320484"/>
              <a:gd name="connsiteX27" fmla="*/ 4937728 w 4957370"/>
              <a:gd name="connsiteY27" fmla="*/ 1083700 h 6320484"/>
              <a:gd name="connsiteX28" fmla="*/ 4940638 w 4957370"/>
              <a:gd name="connsiteY28" fmla="*/ 1085413 h 6320484"/>
              <a:gd name="connsiteX29" fmla="*/ 4956995 w 4957370"/>
              <a:gd name="connsiteY29" fmla="*/ 1116915 h 6320484"/>
              <a:gd name="connsiteX30" fmla="*/ 4934827 w 4957370"/>
              <a:gd name="connsiteY30" fmla="*/ 1174426 h 6320484"/>
              <a:gd name="connsiteX31" fmla="*/ 4931354 w 4957370"/>
              <a:gd name="connsiteY31" fmla="*/ 1197992 h 6320484"/>
              <a:gd name="connsiteX32" fmla="*/ 4926270 w 4957370"/>
              <a:gd name="connsiteY32" fmla="*/ 1289117 h 6320484"/>
              <a:gd name="connsiteX33" fmla="*/ 4925623 w 4957370"/>
              <a:gd name="connsiteY33" fmla="*/ 1335426 h 6320484"/>
              <a:gd name="connsiteX34" fmla="*/ 4922537 w 4957370"/>
              <a:gd name="connsiteY34" fmla="*/ 1363823 h 6320484"/>
              <a:gd name="connsiteX35" fmla="*/ 4921871 w 4957370"/>
              <a:gd name="connsiteY35" fmla="*/ 1367995 h 6320484"/>
              <a:gd name="connsiteX36" fmla="*/ 4908988 w 4957370"/>
              <a:gd name="connsiteY36" fmla="*/ 1598968 h 6320484"/>
              <a:gd name="connsiteX37" fmla="*/ 4910694 w 4957370"/>
              <a:gd name="connsiteY37" fmla="*/ 1603791 h 6320484"/>
              <a:gd name="connsiteX38" fmla="*/ 4908552 w 4957370"/>
              <a:gd name="connsiteY38" fmla="*/ 1627566 h 6320484"/>
              <a:gd name="connsiteX39" fmla="*/ 4906959 w 4957370"/>
              <a:gd name="connsiteY39" fmla="*/ 1635333 h 6320484"/>
              <a:gd name="connsiteX40" fmla="*/ 4900747 w 4957370"/>
              <a:gd name="connsiteY40" fmla="*/ 1746703 h 6320484"/>
              <a:gd name="connsiteX41" fmla="*/ 4902815 w 4957370"/>
              <a:gd name="connsiteY41" fmla="*/ 1747601 h 6320484"/>
              <a:gd name="connsiteX42" fmla="*/ 4906917 w 4957370"/>
              <a:gd name="connsiteY42" fmla="*/ 1783698 h 6320484"/>
              <a:gd name="connsiteX43" fmla="*/ 4902139 w 4957370"/>
              <a:gd name="connsiteY43" fmla="*/ 1881995 h 6320484"/>
              <a:gd name="connsiteX44" fmla="*/ 4902035 w 4957370"/>
              <a:gd name="connsiteY44" fmla="*/ 1940154 h 6320484"/>
              <a:gd name="connsiteX45" fmla="*/ 4906319 w 4957370"/>
              <a:gd name="connsiteY45" fmla="*/ 1961221 h 6320484"/>
              <a:gd name="connsiteX46" fmla="*/ 4909396 w 4957370"/>
              <a:gd name="connsiteY46" fmla="*/ 1991332 h 6320484"/>
              <a:gd name="connsiteX47" fmla="*/ 4918176 w 4957370"/>
              <a:gd name="connsiteY47" fmla="*/ 2043680 h 6320484"/>
              <a:gd name="connsiteX48" fmla="*/ 4920444 w 4957370"/>
              <a:gd name="connsiteY48" fmla="*/ 2093780 h 6320484"/>
              <a:gd name="connsiteX49" fmla="*/ 4919568 w 4957370"/>
              <a:gd name="connsiteY49" fmla="*/ 2127331 h 6320484"/>
              <a:gd name="connsiteX50" fmla="*/ 4919107 w 4957370"/>
              <a:gd name="connsiteY50" fmla="*/ 2132180 h 6320484"/>
              <a:gd name="connsiteX51" fmla="*/ 4910026 w 4957370"/>
              <a:gd name="connsiteY51" fmla="*/ 2171984 h 6320484"/>
              <a:gd name="connsiteX52" fmla="*/ 4913276 w 4957370"/>
              <a:gd name="connsiteY52" fmla="*/ 2175920 h 6320484"/>
              <a:gd name="connsiteX53" fmla="*/ 4916106 w 4957370"/>
              <a:gd name="connsiteY53" fmla="*/ 2188707 h 6320484"/>
              <a:gd name="connsiteX54" fmla="*/ 4911385 w 4957370"/>
              <a:gd name="connsiteY54" fmla="*/ 2199268 h 6320484"/>
              <a:gd name="connsiteX55" fmla="*/ 4901244 w 4957370"/>
              <a:gd name="connsiteY55" fmla="*/ 2249378 h 6320484"/>
              <a:gd name="connsiteX56" fmla="*/ 4890393 w 4957370"/>
              <a:gd name="connsiteY56" fmla="*/ 2322907 h 6320484"/>
              <a:gd name="connsiteX57" fmla="*/ 4885532 w 4957370"/>
              <a:gd name="connsiteY57" fmla="*/ 2333841 h 6320484"/>
              <a:gd name="connsiteX58" fmla="*/ 4871165 w 4957370"/>
              <a:gd name="connsiteY58" fmla="*/ 2405746 h 6320484"/>
              <a:gd name="connsiteX59" fmla="*/ 4867465 w 4957370"/>
              <a:gd name="connsiteY59" fmla="*/ 2443689 h 6320484"/>
              <a:gd name="connsiteX60" fmla="*/ 4871110 w 4957370"/>
              <a:gd name="connsiteY60" fmla="*/ 2448134 h 6320484"/>
              <a:gd name="connsiteX61" fmla="*/ 4869467 w 4957370"/>
              <a:gd name="connsiteY61" fmla="*/ 2459306 h 6320484"/>
              <a:gd name="connsiteX62" fmla="*/ 4869877 w 4957370"/>
              <a:gd name="connsiteY62" fmla="*/ 2462358 h 6320484"/>
              <a:gd name="connsiteX63" fmla="*/ 4871382 w 4957370"/>
              <a:gd name="connsiteY63" fmla="*/ 2479770 h 6320484"/>
              <a:gd name="connsiteX64" fmla="*/ 4859960 w 4957370"/>
              <a:gd name="connsiteY64" fmla="*/ 2514583 h 6320484"/>
              <a:gd name="connsiteX65" fmla="*/ 4857909 w 4957370"/>
              <a:gd name="connsiteY65" fmla="*/ 2514709 h 6320484"/>
              <a:gd name="connsiteX66" fmla="*/ 4849446 w 4957370"/>
              <a:gd name="connsiteY66" fmla="*/ 2666439 h 6320484"/>
              <a:gd name="connsiteX67" fmla="*/ 4858101 w 4957370"/>
              <a:gd name="connsiteY67" fmla="*/ 2690544 h 6320484"/>
              <a:gd name="connsiteX68" fmla="*/ 4860369 w 4957370"/>
              <a:gd name="connsiteY68" fmla="*/ 2740646 h 6320484"/>
              <a:gd name="connsiteX69" fmla="*/ 4859492 w 4957370"/>
              <a:gd name="connsiteY69" fmla="*/ 2774197 h 6320484"/>
              <a:gd name="connsiteX70" fmla="*/ 4859032 w 4957370"/>
              <a:gd name="connsiteY70" fmla="*/ 2779045 h 6320484"/>
              <a:gd name="connsiteX71" fmla="*/ 4849950 w 4957370"/>
              <a:gd name="connsiteY71" fmla="*/ 2818850 h 6320484"/>
              <a:gd name="connsiteX72" fmla="*/ 4853201 w 4957370"/>
              <a:gd name="connsiteY72" fmla="*/ 2822786 h 6320484"/>
              <a:gd name="connsiteX73" fmla="*/ 4856030 w 4957370"/>
              <a:gd name="connsiteY73" fmla="*/ 2835573 h 6320484"/>
              <a:gd name="connsiteX74" fmla="*/ 4851309 w 4957370"/>
              <a:gd name="connsiteY74" fmla="*/ 2846133 h 6320484"/>
              <a:gd name="connsiteX75" fmla="*/ 4841168 w 4957370"/>
              <a:gd name="connsiteY75" fmla="*/ 2896246 h 6320484"/>
              <a:gd name="connsiteX76" fmla="*/ 4833868 w 4957370"/>
              <a:gd name="connsiteY76" fmla="*/ 2945711 h 6320484"/>
              <a:gd name="connsiteX77" fmla="*/ 4778020 w 4957370"/>
              <a:gd name="connsiteY77" fmla="*/ 3999577 h 6320484"/>
              <a:gd name="connsiteX78" fmla="*/ 4765288 w 4957370"/>
              <a:gd name="connsiteY78" fmla="*/ 4252632 h 6320484"/>
              <a:gd name="connsiteX79" fmla="*/ 4754250 w 4957370"/>
              <a:gd name="connsiteY79" fmla="*/ 4414955 h 6320484"/>
              <a:gd name="connsiteX80" fmla="*/ 4663870 w 4957370"/>
              <a:gd name="connsiteY80" fmla="*/ 6050064 h 6320484"/>
              <a:gd name="connsiteX81" fmla="*/ 4669145 w 4957370"/>
              <a:gd name="connsiteY81" fmla="*/ 6086684 h 6320484"/>
              <a:gd name="connsiteX82" fmla="*/ 4672665 w 4957370"/>
              <a:gd name="connsiteY82" fmla="*/ 6121067 h 6320484"/>
              <a:gd name="connsiteX83" fmla="*/ 4675485 w 4957370"/>
              <a:gd name="connsiteY83" fmla="*/ 6221142 h 6320484"/>
              <a:gd name="connsiteX84" fmla="*/ 4657006 w 4957370"/>
              <a:gd name="connsiteY84" fmla="*/ 6255466 h 6320484"/>
              <a:gd name="connsiteX85" fmla="*/ 4652373 w 4957370"/>
              <a:gd name="connsiteY85" fmla="*/ 6258160 h 6320484"/>
              <a:gd name="connsiteX86" fmla="*/ 4648931 w 4957370"/>
              <a:gd name="connsiteY86" fmla="*/ 6320461 h 6320484"/>
              <a:gd name="connsiteX87" fmla="*/ 732080 w 4957370"/>
              <a:gd name="connsiteY87" fmla="*/ 6068362 h 6320484"/>
              <a:gd name="connsiteX88" fmla="*/ 423039 w 4957370"/>
              <a:gd name="connsiteY88" fmla="*/ 6051307 h 6320484"/>
              <a:gd name="connsiteX89" fmla="*/ 427345 w 4957370"/>
              <a:gd name="connsiteY89" fmla="*/ 6011137 h 6320484"/>
              <a:gd name="connsiteX90" fmla="*/ 431547 w 4957370"/>
              <a:gd name="connsiteY90" fmla="*/ 6004548 h 6320484"/>
              <a:gd name="connsiteX91" fmla="*/ 431815 w 4957370"/>
              <a:gd name="connsiteY91" fmla="*/ 6001808 h 6320484"/>
              <a:gd name="connsiteX92" fmla="*/ 432084 w 4957370"/>
              <a:gd name="connsiteY92" fmla="*/ 5999067 h 6320484"/>
              <a:gd name="connsiteX93" fmla="*/ 432619 w 4957370"/>
              <a:gd name="connsiteY93" fmla="*/ 5993584 h 6320484"/>
              <a:gd name="connsiteX94" fmla="*/ 432305 w 4957370"/>
              <a:gd name="connsiteY94" fmla="*/ 5987694 h 6320484"/>
              <a:gd name="connsiteX95" fmla="*/ 431724 w 4957370"/>
              <a:gd name="connsiteY95" fmla="*/ 5984546 h 6320484"/>
              <a:gd name="connsiteX96" fmla="*/ 431991 w 4957370"/>
              <a:gd name="connsiteY96" fmla="*/ 5981803 h 6320484"/>
              <a:gd name="connsiteX97" fmla="*/ 431677 w 4957370"/>
              <a:gd name="connsiteY97" fmla="*/ 5975914 h 6320484"/>
              <a:gd name="connsiteX98" fmla="*/ 431096 w 4957370"/>
              <a:gd name="connsiteY98" fmla="*/ 5972765 h 6320484"/>
              <a:gd name="connsiteX99" fmla="*/ 430469 w 4957370"/>
              <a:gd name="connsiteY99" fmla="*/ 5960984 h 6320484"/>
              <a:gd name="connsiteX100" fmla="*/ 429887 w 4957370"/>
              <a:gd name="connsiteY100" fmla="*/ 5957836 h 6320484"/>
              <a:gd name="connsiteX101" fmla="*/ 430154 w 4957370"/>
              <a:gd name="connsiteY101" fmla="*/ 5955094 h 6320484"/>
              <a:gd name="connsiteX102" fmla="*/ 428725 w 4957370"/>
              <a:gd name="connsiteY102" fmla="*/ 5951537 h 6320484"/>
              <a:gd name="connsiteX103" fmla="*/ 434114 w 4957370"/>
              <a:gd name="connsiteY103" fmla="*/ 5888089 h 6320484"/>
              <a:gd name="connsiteX104" fmla="*/ 456311 w 4957370"/>
              <a:gd name="connsiteY104" fmla="*/ 5468000 h 6320484"/>
              <a:gd name="connsiteX105" fmla="*/ 270548 w 4957370"/>
              <a:gd name="connsiteY105" fmla="*/ 5477940 h 6320484"/>
              <a:gd name="connsiteX106" fmla="*/ 270475 w 4957370"/>
              <a:gd name="connsiteY106" fmla="*/ 5437540 h 6320484"/>
              <a:gd name="connsiteX107" fmla="*/ 273938 w 4957370"/>
              <a:gd name="connsiteY107" fmla="*/ 5430534 h 6320484"/>
              <a:gd name="connsiteX108" fmla="*/ 273907 w 4957370"/>
              <a:gd name="connsiteY108" fmla="*/ 5427782 h 6320484"/>
              <a:gd name="connsiteX109" fmla="*/ 273878 w 4957370"/>
              <a:gd name="connsiteY109" fmla="*/ 5425027 h 6320484"/>
              <a:gd name="connsiteX110" fmla="*/ 273815 w 4957370"/>
              <a:gd name="connsiteY110" fmla="*/ 5419519 h 6320484"/>
              <a:gd name="connsiteX111" fmla="*/ 272865 w 4957370"/>
              <a:gd name="connsiteY111" fmla="*/ 5413698 h 6320484"/>
              <a:gd name="connsiteX112" fmla="*/ 271945 w 4957370"/>
              <a:gd name="connsiteY112" fmla="*/ 5410631 h 6320484"/>
              <a:gd name="connsiteX113" fmla="*/ 271914 w 4957370"/>
              <a:gd name="connsiteY113" fmla="*/ 5407876 h 6320484"/>
              <a:gd name="connsiteX114" fmla="*/ 270963 w 4957370"/>
              <a:gd name="connsiteY114" fmla="*/ 5402055 h 6320484"/>
              <a:gd name="connsiteX115" fmla="*/ 270045 w 4957370"/>
              <a:gd name="connsiteY115" fmla="*/ 5398988 h 6320484"/>
              <a:gd name="connsiteX116" fmla="*/ 268144 w 4957370"/>
              <a:gd name="connsiteY116" fmla="*/ 5387344 h 6320484"/>
              <a:gd name="connsiteX117" fmla="*/ 267225 w 4957370"/>
              <a:gd name="connsiteY117" fmla="*/ 5384278 h 6320484"/>
              <a:gd name="connsiteX118" fmla="*/ 267193 w 4957370"/>
              <a:gd name="connsiteY118" fmla="*/ 5381523 h 6320484"/>
              <a:gd name="connsiteX119" fmla="*/ 265387 w 4957370"/>
              <a:gd name="connsiteY119" fmla="*/ 5378142 h 6320484"/>
              <a:gd name="connsiteX120" fmla="*/ 263868 w 4957370"/>
              <a:gd name="connsiteY120" fmla="*/ 5314483 h 6320484"/>
              <a:gd name="connsiteX121" fmla="*/ 192698 w 4957370"/>
              <a:gd name="connsiteY121" fmla="*/ 4040419 h 6320484"/>
              <a:gd name="connsiteX122" fmla="*/ 0 w 4957370"/>
              <a:gd name="connsiteY122" fmla="*/ 208389 h 6320484"/>
              <a:gd name="connsiteX123" fmla="*/ 2990554 w 4957370"/>
              <a:gd name="connsiteY123" fmla="*/ 54813 h 6320484"/>
              <a:gd name="connsiteX124" fmla="*/ 3816982 w 4957370"/>
              <a:gd name="connsiteY124" fmla="*/ 20020 h 632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pic>
        <p:nvPicPr>
          <p:cNvPr id="5" name="Picture 4" descr="A road with a pin point on it&#10;&#10;Description automatically generated with medium confidence">
            <a:extLst>
              <a:ext uri="{FF2B5EF4-FFF2-40B4-BE49-F238E27FC236}">
                <a16:creationId xmlns:a16="http://schemas.microsoft.com/office/drawing/2014/main" id="{C4EF2729-8FBF-A31C-6A3A-EE8B69A172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3000"/>
          </a:blip>
          <a:srcRect l="26778" r="20868"/>
          <a:stretch/>
        </p:blipFill>
        <p:spPr>
          <a:xfrm rot="21358242">
            <a:off x="796624" y="485640"/>
            <a:ext cx="4559211" cy="5812845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0EE2C1-1650-4F94-B141-E57DC2EBB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84931">
            <a:off x="741094" y="481082"/>
            <a:ext cx="4167630" cy="4858042"/>
          </a:xfrm>
          <a:custGeom>
            <a:avLst/>
            <a:gdLst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76455 w 4534331"/>
              <a:gd name="connsiteY20" fmla="*/ 1116310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374006 w 4534331"/>
              <a:gd name="connsiteY20" fmla="*/ 1313892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855 w 4534331"/>
              <a:gd name="connsiteY21" fmla="*/ 534277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638 w 4534331"/>
              <a:gd name="connsiteY32" fmla="*/ 5184267 h 5262724"/>
              <a:gd name="connsiteX33" fmla="*/ 8057 w 4534331"/>
              <a:gd name="connsiteY33" fmla="*/ 5181119 h 5262724"/>
              <a:gd name="connsiteX34" fmla="*/ 7430 w 4534331"/>
              <a:gd name="connsiteY34" fmla="*/ 5169338 h 5262724"/>
              <a:gd name="connsiteX35" fmla="*/ 6848 w 4534331"/>
              <a:gd name="connsiteY35" fmla="*/ 5166190 h 5262724"/>
              <a:gd name="connsiteX36" fmla="*/ 7115 w 4534331"/>
              <a:gd name="connsiteY36" fmla="*/ 5163448 h 5262724"/>
              <a:gd name="connsiteX37" fmla="*/ 5686 w 4534331"/>
              <a:gd name="connsiteY37" fmla="*/ 5159891 h 5262724"/>
              <a:gd name="connsiteX38" fmla="*/ 11075 w 4534331"/>
              <a:gd name="connsiteY38" fmla="*/ 5096442 h 5262724"/>
              <a:gd name="connsiteX39" fmla="*/ 78405 w 4534331"/>
              <a:gd name="connsiteY39" fmla="*/ 3822170 h 5262724"/>
              <a:gd name="connsiteX40" fmla="*/ 300639 w 4534331"/>
              <a:gd name="connsiteY40" fmla="*/ 0 h 5262724"/>
              <a:gd name="connsiteX41" fmla="*/ 3291735 w 4534331"/>
              <a:gd name="connsiteY41" fmla="*/ 163268 h 5262724"/>
              <a:gd name="connsiteX42" fmla="*/ 4117066 w 4534331"/>
              <a:gd name="connsiteY42" fmla="*/ 218247 h 5262724"/>
              <a:gd name="connsiteX43" fmla="*/ 4488693 w 4534331"/>
              <a:gd name="connsiteY4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057 w 4534331"/>
              <a:gd name="connsiteY32" fmla="*/ 5181119 h 5262724"/>
              <a:gd name="connsiteX33" fmla="*/ 7430 w 4534331"/>
              <a:gd name="connsiteY33" fmla="*/ 5169338 h 5262724"/>
              <a:gd name="connsiteX34" fmla="*/ 6848 w 4534331"/>
              <a:gd name="connsiteY34" fmla="*/ 5166190 h 5262724"/>
              <a:gd name="connsiteX35" fmla="*/ 7115 w 4534331"/>
              <a:gd name="connsiteY35" fmla="*/ 5163448 h 5262724"/>
              <a:gd name="connsiteX36" fmla="*/ 5686 w 4534331"/>
              <a:gd name="connsiteY36" fmla="*/ 5159891 h 5262724"/>
              <a:gd name="connsiteX37" fmla="*/ 11075 w 4534331"/>
              <a:gd name="connsiteY37" fmla="*/ 5096442 h 5262724"/>
              <a:gd name="connsiteX38" fmla="*/ 78405 w 4534331"/>
              <a:gd name="connsiteY38" fmla="*/ 3822170 h 5262724"/>
              <a:gd name="connsiteX39" fmla="*/ 300639 w 4534331"/>
              <a:gd name="connsiteY39" fmla="*/ 0 h 5262724"/>
              <a:gd name="connsiteX40" fmla="*/ 3291735 w 4534331"/>
              <a:gd name="connsiteY40" fmla="*/ 163268 h 5262724"/>
              <a:gd name="connsiteX41" fmla="*/ 4117066 w 4534331"/>
              <a:gd name="connsiteY41" fmla="*/ 218247 h 5262724"/>
              <a:gd name="connsiteX42" fmla="*/ 4488693 w 4534331"/>
              <a:gd name="connsiteY4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5686 w 4534331"/>
              <a:gd name="connsiteY35" fmla="*/ 5159891 h 5262724"/>
              <a:gd name="connsiteX36" fmla="*/ 11075 w 4534331"/>
              <a:gd name="connsiteY36" fmla="*/ 5096442 h 5262724"/>
              <a:gd name="connsiteX37" fmla="*/ 78405 w 4534331"/>
              <a:gd name="connsiteY37" fmla="*/ 3822170 h 5262724"/>
              <a:gd name="connsiteX38" fmla="*/ 300639 w 4534331"/>
              <a:gd name="connsiteY38" fmla="*/ 0 h 5262724"/>
              <a:gd name="connsiteX39" fmla="*/ 3291735 w 4534331"/>
              <a:gd name="connsiteY39" fmla="*/ 163268 h 5262724"/>
              <a:gd name="connsiteX40" fmla="*/ 4117066 w 4534331"/>
              <a:gd name="connsiteY40" fmla="*/ 218247 h 5262724"/>
              <a:gd name="connsiteX41" fmla="*/ 4488693 w 4534331"/>
              <a:gd name="connsiteY4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11075 w 4534331"/>
              <a:gd name="connsiteY35" fmla="*/ 5096442 h 5262724"/>
              <a:gd name="connsiteX36" fmla="*/ 78405 w 4534331"/>
              <a:gd name="connsiteY36" fmla="*/ 3822170 h 5262724"/>
              <a:gd name="connsiteX37" fmla="*/ 300639 w 4534331"/>
              <a:gd name="connsiteY37" fmla="*/ 0 h 5262724"/>
              <a:gd name="connsiteX38" fmla="*/ 3291735 w 4534331"/>
              <a:gd name="connsiteY38" fmla="*/ 163268 h 5262724"/>
              <a:gd name="connsiteX39" fmla="*/ 4117066 w 4534331"/>
              <a:gd name="connsiteY39" fmla="*/ 218247 h 5262724"/>
              <a:gd name="connsiteX40" fmla="*/ 4488693 w 4534331"/>
              <a:gd name="connsiteY4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11075 w 4534331"/>
              <a:gd name="connsiteY34" fmla="*/ 5096442 h 5262724"/>
              <a:gd name="connsiteX35" fmla="*/ 78405 w 4534331"/>
              <a:gd name="connsiteY35" fmla="*/ 3822170 h 5262724"/>
              <a:gd name="connsiteX36" fmla="*/ 300639 w 4534331"/>
              <a:gd name="connsiteY36" fmla="*/ 0 h 5262724"/>
              <a:gd name="connsiteX37" fmla="*/ 3291735 w 4534331"/>
              <a:gd name="connsiteY37" fmla="*/ 163268 h 5262724"/>
              <a:gd name="connsiteX38" fmla="*/ 4117066 w 4534331"/>
              <a:gd name="connsiteY38" fmla="*/ 218247 h 5262724"/>
              <a:gd name="connsiteX39" fmla="*/ 4488693 w 4534331"/>
              <a:gd name="connsiteY3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7430 w 4534331"/>
              <a:gd name="connsiteY31" fmla="*/ 5169338 h 5262724"/>
              <a:gd name="connsiteX32" fmla="*/ 6848 w 4534331"/>
              <a:gd name="connsiteY32" fmla="*/ 5166190 h 5262724"/>
              <a:gd name="connsiteX33" fmla="*/ 11075 w 4534331"/>
              <a:gd name="connsiteY33" fmla="*/ 5096442 h 5262724"/>
              <a:gd name="connsiteX34" fmla="*/ 78405 w 4534331"/>
              <a:gd name="connsiteY34" fmla="*/ 3822170 h 5262724"/>
              <a:gd name="connsiteX35" fmla="*/ 300639 w 4534331"/>
              <a:gd name="connsiteY35" fmla="*/ 0 h 5262724"/>
              <a:gd name="connsiteX36" fmla="*/ 3291735 w 4534331"/>
              <a:gd name="connsiteY36" fmla="*/ 163268 h 5262724"/>
              <a:gd name="connsiteX37" fmla="*/ 4117066 w 4534331"/>
              <a:gd name="connsiteY37" fmla="*/ 218247 h 5262724"/>
              <a:gd name="connsiteX38" fmla="*/ 4488693 w 4534331"/>
              <a:gd name="connsiteY38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7430 w 4534331"/>
              <a:gd name="connsiteY30" fmla="*/ 5169338 h 5262724"/>
              <a:gd name="connsiteX31" fmla="*/ 6848 w 4534331"/>
              <a:gd name="connsiteY31" fmla="*/ 5166190 h 5262724"/>
              <a:gd name="connsiteX32" fmla="*/ 11075 w 4534331"/>
              <a:gd name="connsiteY32" fmla="*/ 5096442 h 5262724"/>
              <a:gd name="connsiteX33" fmla="*/ 78405 w 4534331"/>
              <a:gd name="connsiteY33" fmla="*/ 3822170 h 5262724"/>
              <a:gd name="connsiteX34" fmla="*/ 300639 w 4534331"/>
              <a:gd name="connsiteY34" fmla="*/ 0 h 5262724"/>
              <a:gd name="connsiteX35" fmla="*/ 3291735 w 4534331"/>
              <a:gd name="connsiteY35" fmla="*/ 163268 h 5262724"/>
              <a:gd name="connsiteX36" fmla="*/ 4117066 w 4534331"/>
              <a:gd name="connsiteY36" fmla="*/ 218247 h 5262724"/>
              <a:gd name="connsiteX37" fmla="*/ 4488693 w 4534331"/>
              <a:gd name="connsiteY37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7430 w 4534331"/>
              <a:gd name="connsiteY29" fmla="*/ 5169338 h 5262724"/>
              <a:gd name="connsiteX30" fmla="*/ 6848 w 4534331"/>
              <a:gd name="connsiteY30" fmla="*/ 5166190 h 5262724"/>
              <a:gd name="connsiteX31" fmla="*/ 11075 w 4534331"/>
              <a:gd name="connsiteY31" fmla="*/ 5096442 h 5262724"/>
              <a:gd name="connsiteX32" fmla="*/ 78405 w 4534331"/>
              <a:gd name="connsiteY32" fmla="*/ 3822170 h 5262724"/>
              <a:gd name="connsiteX33" fmla="*/ 300639 w 4534331"/>
              <a:gd name="connsiteY33" fmla="*/ 0 h 5262724"/>
              <a:gd name="connsiteX34" fmla="*/ 3291735 w 4534331"/>
              <a:gd name="connsiteY34" fmla="*/ 163268 h 5262724"/>
              <a:gd name="connsiteX35" fmla="*/ 4117066 w 4534331"/>
              <a:gd name="connsiteY35" fmla="*/ 218247 h 5262724"/>
              <a:gd name="connsiteX36" fmla="*/ 4488693 w 4534331"/>
              <a:gd name="connsiteY36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7430 w 4534331"/>
              <a:gd name="connsiteY28" fmla="*/ 5169338 h 5262724"/>
              <a:gd name="connsiteX29" fmla="*/ 6848 w 4534331"/>
              <a:gd name="connsiteY29" fmla="*/ 5166190 h 5262724"/>
              <a:gd name="connsiteX30" fmla="*/ 11075 w 4534331"/>
              <a:gd name="connsiteY30" fmla="*/ 5096442 h 5262724"/>
              <a:gd name="connsiteX31" fmla="*/ 78405 w 4534331"/>
              <a:gd name="connsiteY31" fmla="*/ 3822170 h 5262724"/>
              <a:gd name="connsiteX32" fmla="*/ 300639 w 4534331"/>
              <a:gd name="connsiteY32" fmla="*/ 0 h 5262724"/>
              <a:gd name="connsiteX33" fmla="*/ 3291735 w 4534331"/>
              <a:gd name="connsiteY33" fmla="*/ 163268 h 5262724"/>
              <a:gd name="connsiteX34" fmla="*/ 4117066 w 4534331"/>
              <a:gd name="connsiteY34" fmla="*/ 218247 h 5262724"/>
              <a:gd name="connsiteX35" fmla="*/ 4488693 w 4534331"/>
              <a:gd name="connsiteY35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7430 w 4534331"/>
              <a:gd name="connsiteY27" fmla="*/ 5169338 h 5262724"/>
              <a:gd name="connsiteX28" fmla="*/ 6848 w 4534331"/>
              <a:gd name="connsiteY28" fmla="*/ 5166190 h 5262724"/>
              <a:gd name="connsiteX29" fmla="*/ 11075 w 4534331"/>
              <a:gd name="connsiteY29" fmla="*/ 5096442 h 5262724"/>
              <a:gd name="connsiteX30" fmla="*/ 78405 w 4534331"/>
              <a:gd name="connsiteY30" fmla="*/ 3822170 h 5262724"/>
              <a:gd name="connsiteX31" fmla="*/ 300639 w 4534331"/>
              <a:gd name="connsiteY31" fmla="*/ 0 h 5262724"/>
              <a:gd name="connsiteX32" fmla="*/ 3291735 w 4534331"/>
              <a:gd name="connsiteY32" fmla="*/ 163268 h 5262724"/>
              <a:gd name="connsiteX33" fmla="*/ 4117066 w 4534331"/>
              <a:gd name="connsiteY33" fmla="*/ 218247 h 5262724"/>
              <a:gd name="connsiteX34" fmla="*/ 4488693 w 4534331"/>
              <a:gd name="connsiteY34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7430 w 4534331"/>
              <a:gd name="connsiteY26" fmla="*/ 5169338 h 5262724"/>
              <a:gd name="connsiteX27" fmla="*/ 6848 w 4534331"/>
              <a:gd name="connsiteY27" fmla="*/ 5166190 h 5262724"/>
              <a:gd name="connsiteX28" fmla="*/ 11075 w 4534331"/>
              <a:gd name="connsiteY28" fmla="*/ 5096442 h 5262724"/>
              <a:gd name="connsiteX29" fmla="*/ 78405 w 4534331"/>
              <a:gd name="connsiteY29" fmla="*/ 3822170 h 5262724"/>
              <a:gd name="connsiteX30" fmla="*/ 300639 w 4534331"/>
              <a:gd name="connsiteY30" fmla="*/ 0 h 5262724"/>
              <a:gd name="connsiteX31" fmla="*/ 3291735 w 4534331"/>
              <a:gd name="connsiteY31" fmla="*/ 163268 h 5262724"/>
              <a:gd name="connsiteX32" fmla="*/ 4117066 w 4534331"/>
              <a:gd name="connsiteY32" fmla="*/ 218247 h 5262724"/>
              <a:gd name="connsiteX33" fmla="*/ 4488693 w 4534331"/>
              <a:gd name="connsiteY3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6848 w 4534331"/>
              <a:gd name="connsiteY26" fmla="*/ 5166190 h 5262724"/>
              <a:gd name="connsiteX27" fmla="*/ 11075 w 4534331"/>
              <a:gd name="connsiteY27" fmla="*/ 5096442 h 5262724"/>
              <a:gd name="connsiteX28" fmla="*/ 78405 w 4534331"/>
              <a:gd name="connsiteY28" fmla="*/ 3822170 h 5262724"/>
              <a:gd name="connsiteX29" fmla="*/ 300639 w 4534331"/>
              <a:gd name="connsiteY29" fmla="*/ 0 h 5262724"/>
              <a:gd name="connsiteX30" fmla="*/ 3291735 w 4534331"/>
              <a:gd name="connsiteY30" fmla="*/ 163268 h 5262724"/>
              <a:gd name="connsiteX31" fmla="*/ 4117066 w 4534331"/>
              <a:gd name="connsiteY31" fmla="*/ 218247 h 5262724"/>
              <a:gd name="connsiteX32" fmla="*/ 4488693 w 4534331"/>
              <a:gd name="connsiteY3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11075 w 4534331"/>
              <a:gd name="connsiteY26" fmla="*/ 5096442 h 5262724"/>
              <a:gd name="connsiteX27" fmla="*/ 78405 w 4534331"/>
              <a:gd name="connsiteY27" fmla="*/ 3822170 h 5262724"/>
              <a:gd name="connsiteX28" fmla="*/ 300639 w 4534331"/>
              <a:gd name="connsiteY28" fmla="*/ 0 h 5262724"/>
              <a:gd name="connsiteX29" fmla="*/ 3291735 w 4534331"/>
              <a:gd name="connsiteY29" fmla="*/ 163268 h 5262724"/>
              <a:gd name="connsiteX30" fmla="*/ 4117066 w 4534331"/>
              <a:gd name="connsiteY30" fmla="*/ 218247 h 5262724"/>
              <a:gd name="connsiteX31" fmla="*/ 4488693 w 4534331"/>
              <a:gd name="connsiteY3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11075 w 4534331"/>
              <a:gd name="connsiteY25" fmla="*/ 5096442 h 5262724"/>
              <a:gd name="connsiteX26" fmla="*/ 78405 w 4534331"/>
              <a:gd name="connsiteY26" fmla="*/ 3822170 h 5262724"/>
              <a:gd name="connsiteX27" fmla="*/ 300639 w 4534331"/>
              <a:gd name="connsiteY27" fmla="*/ 0 h 5262724"/>
              <a:gd name="connsiteX28" fmla="*/ 3291735 w 4534331"/>
              <a:gd name="connsiteY28" fmla="*/ 163268 h 5262724"/>
              <a:gd name="connsiteX29" fmla="*/ 4117066 w 4534331"/>
              <a:gd name="connsiteY29" fmla="*/ 218247 h 5262724"/>
              <a:gd name="connsiteX30" fmla="*/ 4488693 w 4534331"/>
              <a:gd name="connsiteY3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11075 w 4534331"/>
              <a:gd name="connsiteY24" fmla="*/ 5096442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6847 w 4534331"/>
              <a:gd name="connsiteY24" fmla="*/ 5049278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6914 w 4532552"/>
              <a:gd name="connsiteY0" fmla="*/ 238623 h 5262724"/>
              <a:gd name="connsiteX1" fmla="*/ 4514676 w 4532552"/>
              <a:gd name="connsiteY1" fmla="*/ 260377 h 5262724"/>
              <a:gd name="connsiteX2" fmla="*/ 4512910 w 4532552"/>
              <a:gd name="connsiteY2" fmla="*/ 292054 h 5262724"/>
              <a:gd name="connsiteX3" fmla="*/ 4515819 w 4532552"/>
              <a:gd name="connsiteY3" fmla="*/ 293767 h 5262724"/>
              <a:gd name="connsiteX4" fmla="*/ 4532177 w 4532552"/>
              <a:gd name="connsiteY4" fmla="*/ 325268 h 5262724"/>
              <a:gd name="connsiteX5" fmla="*/ 4510009 w 4532552"/>
              <a:gd name="connsiteY5" fmla="*/ 382780 h 5262724"/>
              <a:gd name="connsiteX6" fmla="*/ 4506536 w 4532552"/>
              <a:gd name="connsiteY6" fmla="*/ 406346 h 5262724"/>
              <a:gd name="connsiteX7" fmla="*/ 4501452 w 4532552"/>
              <a:gd name="connsiteY7" fmla="*/ 497471 h 5262724"/>
              <a:gd name="connsiteX8" fmla="*/ 4500805 w 4532552"/>
              <a:gd name="connsiteY8" fmla="*/ 543780 h 5262724"/>
              <a:gd name="connsiteX9" fmla="*/ 4497719 w 4532552"/>
              <a:gd name="connsiteY9" fmla="*/ 572177 h 5262724"/>
              <a:gd name="connsiteX10" fmla="*/ 4497052 w 4532552"/>
              <a:gd name="connsiteY10" fmla="*/ 576349 h 5262724"/>
              <a:gd name="connsiteX11" fmla="*/ 4484170 w 4532552"/>
              <a:gd name="connsiteY11" fmla="*/ 807322 h 5262724"/>
              <a:gd name="connsiteX12" fmla="*/ 4485876 w 4532552"/>
              <a:gd name="connsiteY12" fmla="*/ 812145 h 5262724"/>
              <a:gd name="connsiteX13" fmla="*/ 4483734 w 4532552"/>
              <a:gd name="connsiteY13" fmla="*/ 835920 h 5262724"/>
              <a:gd name="connsiteX14" fmla="*/ 4482140 w 4532552"/>
              <a:gd name="connsiteY14" fmla="*/ 843687 h 5262724"/>
              <a:gd name="connsiteX15" fmla="*/ 4475929 w 4532552"/>
              <a:gd name="connsiteY15" fmla="*/ 955057 h 5262724"/>
              <a:gd name="connsiteX16" fmla="*/ 4477997 w 4532552"/>
              <a:gd name="connsiteY16" fmla="*/ 955955 h 5262724"/>
              <a:gd name="connsiteX17" fmla="*/ 4482099 w 4532552"/>
              <a:gd name="connsiteY17" fmla="*/ 992052 h 5262724"/>
              <a:gd name="connsiteX18" fmla="*/ 4477321 w 4532552"/>
              <a:gd name="connsiteY18" fmla="*/ 1090349 h 5262724"/>
              <a:gd name="connsiteX19" fmla="*/ 4474967 w 4532552"/>
              <a:gd name="connsiteY19" fmla="*/ 1103658 h 5262724"/>
              <a:gd name="connsiteX20" fmla="*/ 4434615 w 4532552"/>
              <a:gd name="connsiteY20" fmla="*/ 1106892 h 5262724"/>
              <a:gd name="connsiteX21" fmla="*/ 845076 w 4532552"/>
              <a:gd name="connsiteY21" fmla="*/ 526104 h 5262724"/>
              <a:gd name="connsiteX22" fmla="*/ 53726 w 4532552"/>
              <a:gd name="connsiteY22" fmla="*/ 5262724 h 5262724"/>
              <a:gd name="connsiteX23" fmla="*/ 0 w 4532552"/>
              <a:gd name="connsiteY23" fmla="*/ 5133379 h 5262724"/>
              <a:gd name="connsiteX24" fmla="*/ 5068 w 4532552"/>
              <a:gd name="connsiteY24" fmla="*/ 5049278 h 5262724"/>
              <a:gd name="connsiteX25" fmla="*/ 76626 w 4532552"/>
              <a:gd name="connsiteY25" fmla="*/ 3822170 h 5262724"/>
              <a:gd name="connsiteX26" fmla="*/ 298860 w 4532552"/>
              <a:gd name="connsiteY26" fmla="*/ 0 h 5262724"/>
              <a:gd name="connsiteX27" fmla="*/ 3289956 w 4532552"/>
              <a:gd name="connsiteY27" fmla="*/ 163268 h 5262724"/>
              <a:gd name="connsiteX28" fmla="*/ 4115287 w 4532552"/>
              <a:gd name="connsiteY28" fmla="*/ 218247 h 5262724"/>
              <a:gd name="connsiteX29" fmla="*/ 4486914 w 4532552"/>
              <a:gd name="connsiteY29" fmla="*/ 238623 h 5262724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76626 w 4532552"/>
              <a:gd name="connsiteY25" fmla="*/ 3822170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5372 w 4532552"/>
              <a:gd name="connsiteY20" fmla="*/ 1102807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32552" h="5162437">
                <a:moveTo>
                  <a:pt x="4486914" y="238623"/>
                </a:moveTo>
                <a:lnTo>
                  <a:pt x="4514676" y="260377"/>
                </a:lnTo>
                <a:cubicBezTo>
                  <a:pt x="4514088" y="270937"/>
                  <a:pt x="4513499" y="281495"/>
                  <a:pt x="4512910" y="292054"/>
                </a:cubicBezTo>
                <a:lnTo>
                  <a:pt x="4515819" y="293767"/>
                </a:lnTo>
                <a:cubicBezTo>
                  <a:pt x="4525377" y="295470"/>
                  <a:pt x="4534537" y="282474"/>
                  <a:pt x="4532177" y="325268"/>
                </a:cubicBezTo>
                <a:cubicBezTo>
                  <a:pt x="4521581" y="345709"/>
                  <a:pt x="4514596" y="364640"/>
                  <a:pt x="4510009" y="382780"/>
                </a:cubicBezTo>
                <a:lnTo>
                  <a:pt x="4506536" y="406346"/>
                </a:lnTo>
                <a:lnTo>
                  <a:pt x="4501452" y="497471"/>
                </a:lnTo>
                <a:cubicBezTo>
                  <a:pt x="4501236" y="512907"/>
                  <a:pt x="4501021" y="528344"/>
                  <a:pt x="4500805" y="543780"/>
                </a:cubicBezTo>
                <a:cubicBezTo>
                  <a:pt x="4500535" y="548693"/>
                  <a:pt x="4499446" y="559198"/>
                  <a:pt x="4497719" y="572177"/>
                </a:cubicBezTo>
                <a:cubicBezTo>
                  <a:pt x="4497497" y="573568"/>
                  <a:pt x="4497274" y="574958"/>
                  <a:pt x="4497052" y="576349"/>
                </a:cubicBezTo>
                <a:lnTo>
                  <a:pt x="4484170" y="807322"/>
                </a:lnTo>
                <a:lnTo>
                  <a:pt x="4485876" y="812145"/>
                </a:lnTo>
                <a:cubicBezTo>
                  <a:pt x="4486375" y="819672"/>
                  <a:pt x="4485299" y="827715"/>
                  <a:pt x="4483734" y="835920"/>
                </a:cubicBezTo>
                <a:lnTo>
                  <a:pt x="4482140" y="843687"/>
                </a:lnTo>
                <a:lnTo>
                  <a:pt x="4475929" y="955057"/>
                </a:lnTo>
                <a:lnTo>
                  <a:pt x="4477997" y="955955"/>
                </a:lnTo>
                <a:cubicBezTo>
                  <a:pt x="4479432" y="962298"/>
                  <a:pt x="4482211" y="969654"/>
                  <a:pt x="4482099" y="992052"/>
                </a:cubicBezTo>
                <a:cubicBezTo>
                  <a:pt x="4471306" y="1019290"/>
                  <a:pt x="4491677" y="1056551"/>
                  <a:pt x="4477321" y="1090349"/>
                </a:cubicBezTo>
                <a:cubicBezTo>
                  <a:pt x="4476393" y="1093457"/>
                  <a:pt x="4475579" y="1098191"/>
                  <a:pt x="4474967" y="1103658"/>
                </a:cubicBezTo>
                <a:lnTo>
                  <a:pt x="4435372" y="1102807"/>
                </a:lnTo>
                <a:lnTo>
                  <a:pt x="850015" y="522756"/>
                </a:lnTo>
                <a:lnTo>
                  <a:pt x="59332" y="5162437"/>
                </a:lnTo>
                <a:lnTo>
                  <a:pt x="0" y="5133379"/>
                </a:lnTo>
                <a:lnTo>
                  <a:pt x="5068" y="5049278"/>
                </a:lnTo>
                <a:lnTo>
                  <a:pt x="69774" y="3812518"/>
                </a:lnTo>
                <a:cubicBezTo>
                  <a:pt x="144356" y="2535737"/>
                  <a:pt x="224278" y="1276781"/>
                  <a:pt x="298860" y="0"/>
                </a:cubicBezTo>
                <a:cubicBezTo>
                  <a:pt x="622244" y="31145"/>
                  <a:pt x="2654137" y="125531"/>
                  <a:pt x="3289956" y="163268"/>
                </a:cubicBezTo>
                <a:lnTo>
                  <a:pt x="4115287" y="218247"/>
                </a:lnTo>
                <a:lnTo>
                  <a:pt x="4486914" y="238623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0A91793-0277-492A-B660-A4552523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86505">
            <a:off x="1985843" y="-199894"/>
            <a:ext cx="444795" cy="151635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AB576D-6365-43AE-BA89-60F933D6C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1232395" y="1203837"/>
            <a:ext cx="4099496" cy="5072884"/>
          </a:xfrm>
          <a:custGeom>
            <a:avLst/>
            <a:gdLst>
              <a:gd name="connsiteX0" fmla="*/ 127458 w 4457507"/>
              <a:gd name="connsiteY0" fmla="*/ 103043 h 5515902"/>
              <a:gd name="connsiteX1" fmla="*/ 118742 w 4457507"/>
              <a:gd name="connsiteY1" fmla="*/ 3939905 h 5515902"/>
              <a:gd name="connsiteX2" fmla="*/ 122936 w 4457507"/>
              <a:gd name="connsiteY2" fmla="*/ 5215949 h 5515902"/>
              <a:gd name="connsiteX3" fmla="*/ 121112 w 4457507"/>
              <a:gd name="connsiteY3" fmla="*/ 5279599 h 5515902"/>
              <a:gd name="connsiteX4" fmla="*/ 122738 w 4457507"/>
              <a:gd name="connsiteY4" fmla="*/ 5283070 h 5515902"/>
              <a:gd name="connsiteX5" fmla="*/ 122625 w 4457507"/>
              <a:gd name="connsiteY5" fmla="*/ 5285823 h 5515902"/>
              <a:gd name="connsiteX6" fmla="*/ 123382 w 4457507"/>
              <a:gd name="connsiteY6" fmla="*/ 5288933 h 5515902"/>
              <a:gd name="connsiteX7" fmla="*/ 124669 w 4457507"/>
              <a:gd name="connsiteY7" fmla="*/ 5300661 h 5515902"/>
              <a:gd name="connsiteX8" fmla="*/ 125425 w 4457507"/>
              <a:gd name="connsiteY8" fmla="*/ 5303772 h 5515902"/>
              <a:gd name="connsiteX9" fmla="*/ 126069 w 4457507"/>
              <a:gd name="connsiteY9" fmla="*/ 5309635 h 5515902"/>
              <a:gd name="connsiteX10" fmla="*/ 125955 w 4457507"/>
              <a:gd name="connsiteY10" fmla="*/ 5312388 h 5515902"/>
              <a:gd name="connsiteX11" fmla="*/ 126712 w 4457507"/>
              <a:gd name="connsiteY11" fmla="*/ 5315499 h 5515902"/>
              <a:gd name="connsiteX12" fmla="*/ 127356 w 4457507"/>
              <a:gd name="connsiteY12" fmla="*/ 5321362 h 5515902"/>
              <a:gd name="connsiteX13" fmla="*/ 127129 w 4457507"/>
              <a:gd name="connsiteY13" fmla="*/ 5326866 h 5515902"/>
              <a:gd name="connsiteX14" fmla="*/ 127014 w 4457507"/>
              <a:gd name="connsiteY14" fmla="*/ 5329618 h 5515902"/>
              <a:gd name="connsiteX15" fmla="*/ 126900 w 4457507"/>
              <a:gd name="connsiteY15" fmla="*/ 5332368 h 5515902"/>
              <a:gd name="connsiteX16" fmla="*/ 123074 w 4457507"/>
              <a:gd name="connsiteY16" fmla="*/ 5339183 h 5515902"/>
              <a:gd name="connsiteX17" fmla="*/ 121026 w 4457507"/>
              <a:gd name="connsiteY17" fmla="*/ 5379531 h 5515902"/>
              <a:gd name="connsiteX18" fmla="*/ 430537 w 4457507"/>
              <a:gd name="connsiteY18" fmla="*/ 5379238 h 5515902"/>
              <a:gd name="connsiteX19" fmla="*/ 4355361 w 4457507"/>
              <a:gd name="connsiteY19" fmla="*/ 5411414 h 5515902"/>
              <a:gd name="connsiteX20" fmla="*/ 4355306 w 4457507"/>
              <a:gd name="connsiteY20" fmla="*/ 5349018 h 5515902"/>
              <a:gd name="connsiteX21" fmla="*/ 4359780 w 4457507"/>
              <a:gd name="connsiteY21" fmla="*/ 5346069 h 5515902"/>
              <a:gd name="connsiteX22" fmla="*/ 4376306 w 4457507"/>
              <a:gd name="connsiteY22" fmla="*/ 5310763 h 5515902"/>
              <a:gd name="connsiteX23" fmla="*/ 4367882 w 4457507"/>
              <a:gd name="connsiteY23" fmla="*/ 5211003 h 5515902"/>
              <a:gd name="connsiteX24" fmla="*/ 4362441 w 4457507"/>
              <a:gd name="connsiteY24" fmla="*/ 5176871 h 5515902"/>
              <a:gd name="connsiteX25" fmla="*/ 4355121 w 4457507"/>
              <a:gd name="connsiteY25" fmla="*/ 5140605 h 5515902"/>
              <a:gd name="connsiteX26" fmla="*/ 4353716 w 4457507"/>
              <a:gd name="connsiteY26" fmla="*/ 3503001 h 5515902"/>
              <a:gd name="connsiteX27" fmla="*/ 4355640 w 4457507"/>
              <a:gd name="connsiteY27" fmla="*/ 3340314 h 5515902"/>
              <a:gd name="connsiteX28" fmla="*/ 4354169 w 4457507"/>
              <a:gd name="connsiteY28" fmla="*/ 3086943 h 5515902"/>
              <a:gd name="connsiteX29" fmla="*/ 4350863 w 4457507"/>
              <a:gd name="connsiteY29" fmla="*/ 2031604 h 5515902"/>
              <a:gd name="connsiteX30" fmla="*/ 4355379 w 4457507"/>
              <a:gd name="connsiteY30" fmla="*/ 1981807 h 5515902"/>
              <a:gd name="connsiteX31" fmla="*/ 4362696 w 4457507"/>
              <a:gd name="connsiteY31" fmla="*/ 1931205 h 5515902"/>
              <a:gd name="connsiteX32" fmla="*/ 4366817 w 4457507"/>
              <a:gd name="connsiteY32" fmla="*/ 1920397 h 5515902"/>
              <a:gd name="connsiteX33" fmla="*/ 4363276 w 4457507"/>
              <a:gd name="connsiteY33" fmla="*/ 1907788 h 5515902"/>
              <a:gd name="connsiteX34" fmla="*/ 4359810 w 4457507"/>
              <a:gd name="connsiteY34" fmla="*/ 1904041 h 5515902"/>
              <a:gd name="connsiteX35" fmla="*/ 4366646 w 4457507"/>
              <a:gd name="connsiteY35" fmla="*/ 1863789 h 5515902"/>
              <a:gd name="connsiteX36" fmla="*/ 4366834 w 4457507"/>
              <a:gd name="connsiteY36" fmla="*/ 1858923 h 5515902"/>
              <a:gd name="connsiteX37" fmla="*/ 4365829 w 4457507"/>
              <a:gd name="connsiteY37" fmla="*/ 1825376 h 5515902"/>
              <a:gd name="connsiteX38" fmla="*/ 4360756 w 4457507"/>
              <a:gd name="connsiteY38" fmla="*/ 1775480 h 5515902"/>
              <a:gd name="connsiteX39" fmla="*/ 4350764 w 4457507"/>
              <a:gd name="connsiteY39" fmla="*/ 1751897 h 5515902"/>
              <a:gd name="connsiteX40" fmla="*/ 4350710 w 4457507"/>
              <a:gd name="connsiteY40" fmla="*/ 1599932 h 5515902"/>
              <a:gd name="connsiteX41" fmla="*/ 4352750 w 4457507"/>
              <a:gd name="connsiteY41" fmla="*/ 1599691 h 5515902"/>
              <a:gd name="connsiteX42" fmla="*/ 4362203 w 4457507"/>
              <a:gd name="connsiteY42" fmla="*/ 1564293 h 5515902"/>
              <a:gd name="connsiteX43" fmla="*/ 4359725 w 4457507"/>
              <a:gd name="connsiteY43" fmla="*/ 1546992 h 5515902"/>
              <a:gd name="connsiteX44" fmla="*/ 4359144 w 4457507"/>
              <a:gd name="connsiteY44" fmla="*/ 1543968 h 5515902"/>
              <a:gd name="connsiteX45" fmla="*/ 4360158 w 4457507"/>
              <a:gd name="connsiteY45" fmla="*/ 1532722 h 5515902"/>
              <a:gd name="connsiteX46" fmla="*/ 4356271 w 4457507"/>
              <a:gd name="connsiteY46" fmla="*/ 1528488 h 5515902"/>
              <a:gd name="connsiteX47" fmla="*/ 4357838 w 4457507"/>
              <a:gd name="connsiteY47" fmla="*/ 1490397 h 5515902"/>
              <a:gd name="connsiteX48" fmla="*/ 4368153 w 4457507"/>
              <a:gd name="connsiteY48" fmla="*/ 1417799 h 5515902"/>
              <a:gd name="connsiteX49" fmla="*/ 4372393 w 4457507"/>
              <a:gd name="connsiteY49" fmla="*/ 1406611 h 5515902"/>
              <a:gd name="connsiteX50" fmla="*/ 4379105 w 4457507"/>
              <a:gd name="connsiteY50" fmla="*/ 1332589 h 5515902"/>
              <a:gd name="connsiteX51" fmla="*/ 4386422 w 4457507"/>
              <a:gd name="connsiteY51" fmla="*/ 1281989 h 5515902"/>
              <a:gd name="connsiteX52" fmla="*/ 4390544 w 4457507"/>
              <a:gd name="connsiteY52" fmla="*/ 1271180 h 5515902"/>
              <a:gd name="connsiteX53" fmla="*/ 4387002 w 4457507"/>
              <a:gd name="connsiteY53" fmla="*/ 1258572 h 5515902"/>
              <a:gd name="connsiteX54" fmla="*/ 4383536 w 4457507"/>
              <a:gd name="connsiteY54" fmla="*/ 1254825 h 5515902"/>
              <a:gd name="connsiteX55" fmla="*/ 4390372 w 4457507"/>
              <a:gd name="connsiteY55" fmla="*/ 1214574 h 5515902"/>
              <a:gd name="connsiteX56" fmla="*/ 4390560 w 4457507"/>
              <a:gd name="connsiteY56" fmla="*/ 1209707 h 5515902"/>
              <a:gd name="connsiteX57" fmla="*/ 4389554 w 4457507"/>
              <a:gd name="connsiteY57" fmla="*/ 1176159 h 5515902"/>
              <a:gd name="connsiteX58" fmla="*/ 4384483 w 4457507"/>
              <a:gd name="connsiteY58" fmla="*/ 1126265 h 5515902"/>
              <a:gd name="connsiteX59" fmla="*/ 4372782 w 4457507"/>
              <a:gd name="connsiteY59" fmla="*/ 1074492 h 5515902"/>
              <a:gd name="connsiteX60" fmla="*/ 4368023 w 4457507"/>
              <a:gd name="connsiteY60" fmla="*/ 1044600 h 5515902"/>
              <a:gd name="connsiteX61" fmla="*/ 4362564 w 4457507"/>
              <a:gd name="connsiteY61" fmla="*/ 1023807 h 5515902"/>
              <a:gd name="connsiteX62" fmla="*/ 4359409 w 4457507"/>
              <a:gd name="connsiteY62" fmla="*/ 965734 h 5515902"/>
              <a:gd name="connsiteX63" fmla="*/ 4358670 w 4457507"/>
              <a:gd name="connsiteY63" fmla="*/ 867324 h 5515902"/>
              <a:gd name="connsiteX64" fmla="*/ 4352551 w 4457507"/>
              <a:gd name="connsiteY64" fmla="*/ 831512 h 5515902"/>
              <a:gd name="connsiteX65" fmla="*/ 4350436 w 4457507"/>
              <a:gd name="connsiteY65" fmla="*/ 830732 h 5515902"/>
              <a:gd name="connsiteX66" fmla="*/ 4350396 w 4457507"/>
              <a:gd name="connsiteY66" fmla="*/ 719189 h 5515902"/>
              <a:gd name="connsiteX67" fmla="*/ 4351552 w 4457507"/>
              <a:gd name="connsiteY67" fmla="*/ 711345 h 5515902"/>
              <a:gd name="connsiteX68" fmla="*/ 4352358 w 4457507"/>
              <a:gd name="connsiteY68" fmla="*/ 687487 h 5515902"/>
              <a:gd name="connsiteX69" fmla="*/ 4350384 w 4457507"/>
              <a:gd name="connsiteY69" fmla="*/ 682767 h 5515902"/>
              <a:gd name="connsiteX70" fmla="*/ 4350301 w 4457507"/>
              <a:gd name="connsiteY70" fmla="*/ 451435 h 5515902"/>
              <a:gd name="connsiteX71" fmla="*/ 4350733 w 4457507"/>
              <a:gd name="connsiteY71" fmla="*/ 447233 h 5515902"/>
              <a:gd name="connsiteX72" fmla="*/ 4352222 w 4457507"/>
              <a:gd name="connsiteY72" fmla="*/ 418707 h 5515902"/>
              <a:gd name="connsiteX73" fmla="*/ 4350273 w 4457507"/>
              <a:gd name="connsiteY73" fmla="*/ 372435 h 5515902"/>
              <a:gd name="connsiteX74" fmla="*/ 4350241 w 4457507"/>
              <a:gd name="connsiteY74" fmla="*/ 281168 h 5515902"/>
              <a:gd name="connsiteX75" fmla="*/ 4352388 w 4457507"/>
              <a:gd name="connsiteY75" fmla="*/ 257444 h 5515902"/>
              <a:gd name="connsiteX76" fmla="*/ 4371298 w 4457507"/>
              <a:gd name="connsiteY76" fmla="*/ 198781 h 5515902"/>
              <a:gd name="connsiteX77" fmla="*/ 4353201 w 4457507"/>
              <a:gd name="connsiteY77" fmla="*/ 168246 h 5515902"/>
              <a:gd name="connsiteX78" fmla="*/ 4350200 w 4457507"/>
              <a:gd name="connsiteY78" fmla="*/ 166698 h 5515902"/>
              <a:gd name="connsiteX79" fmla="*/ 4350188 w 4457507"/>
              <a:gd name="connsiteY79" fmla="*/ 134972 h 5515902"/>
              <a:gd name="connsiteX80" fmla="*/ 4321251 w 4457507"/>
              <a:gd name="connsiteY80" fmla="*/ 114809 h 5515902"/>
              <a:gd name="connsiteX81" fmla="*/ 3949065 w 4457507"/>
              <a:gd name="connsiteY81" fmla="*/ 115293 h 5515902"/>
              <a:gd name="connsiteX82" fmla="*/ 3121950 w 4457507"/>
              <a:gd name="connsiteY82" fmla="*/ 106657 h 5515902"/>
              <a:gd name="connsiteX83" fmla="*/ 127458 w 4457507"/>
              <a:gd name="connsiteY83" fmla="*/ 103043 h 5515902"/>
              <a:gd name="connsiteX84" fmla="*/ 0 w 4457507"/>
              <a:gd name="connsiteY84" fmla="*/ 0 h 5515902"/>
              <a:gd name="connsiteX85" fmla="*/ 4457507 w 4457507"/>
              <a:gd name="connsiteY85" fmla="*/ 0 h 5515902"/>
              <a:gd name="connsiteX86" fmla="*/ 4457507 w 4457507"/>
              <a:gd name="connsiteY86" fmla="*/ 5515902 h 5515902"/>
              <a:gd name="connsiteX87" fmla="*/ 0 w 4457507"/>
              <a:gd name="connsiteY87" fmla="*/ 5515902 h 551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457507" h="5515902">
                <a:moveTo>
                  <a:pt x="127458" y="103043"/>
                </a:moveTo>
                <a:lnTo>
                  <a:pt x="118742" y="3939905"/>
                </a:lnTo>
                <a:lnTo>
                  <a:pt x="122936" y="5215949"/>
                </a:lnTo>
                <a:lnTo>
                  <a:pt x="121112" y="5279599"/>
                </a:lnTo>
                <a:cubicBezTo>
                  <a:pt x="120244" y="5282148"/>
                  <a:pt x="122382" y="5281604"/>
                  <a:pt x="122738" y="5283070"/>
                </a:cubicBezTo>
                <a:cubicBezTo>
                  <a:pt x="122897" y="5283727"/>
                  <a:pt x="122540" y="5285058"/>
                  <a:pt x="122625" y="5285823"/>
                </a:cubicBezTo>
                <a:cubicBezTo>
                  <a:pt x="122759" y="5287034"/>
                  <a:pt x="123129" y="5287897"/>
                  <a:pt x="123382" y="5288933"/>
                </a:cubicBezTo>
                <a:cubicBezTo>
                  <a:pt x="123034" y="5297338"/>
                  <a:pt x="122835" y="5293127"/>
                  <a:pt x="124669" y="5300661"/>
                </a:cubicBezTo>
                <a:lnTo>
                  <a:pt x="125425" y="5303772"/>
                </a:lnTo>
                <a:cubicBezTo>
                  <a:pt x="125164" y="5310081"/>
                  <a:pt x="125291" y="5302539"/>
                  <a:pt x="126069" y="5309635"/>
                </a:cubicBezTo>
                <a:cubicBezTo>
                  <a:pt x="126152" y="5310401"/>
                  <a:pt x="125870" y="5311622"/>
                  <a:pt x="125955" y="5312388"/>
                </a:cubicBezTo>
                <a:cubicBezTo>
                  <a:pt x="126088" y="5313599"/>
                  <a:pt x="126461" y="5314461"/>
                  <a:pt x="126712" y="5315499"/>
                </a:cubicBezTo>
                <a:cubicBezTo>
                  <a:pt x="126364" y="5323910"/>
                  <a:pt x="126715" y="5310938"/>
                  <a:pt x="127356" y="5321362"/>
                </a:cubicBezTo>
                <a:cubicBezTo>
                  <a:pt x="127455" y="5322987"/>
                  <a:pt x="127204" y="5325032"/>
                  <a:pt x="127129" y="5326866"/>
                </a:cubicBezTo>
                <a:lnTo>
                  <a:pt x="127014" y="5329618"/>
                </a:lnTo>
                <a:cubicBezTo>
                  <a:pt x="126975" y="5330535"/>
                  <a:pt x="127366" y="5331241"/>
                  <a:pt x="126900" y="5332368"/>
                </a:cubicBezTo>
                <a:lnTo>
                  <a:pt x="123074" y="5339183"/>
                </a:lnTo>
                <a:lnTo>
                  <a:pt x="121026" y="5379531"/>
                </a:lnTo>
                <a:lnTo>
                  <a:pt x="430537" y="5379238"/>
                </a:lnTo>
                <a:cubicBezTo>
                  <a:pt x="1834716" y="5387383"/>
                  <a:pt x="4249515" y="5419645"/>
                  <a:pt x="4355361" y="5411414"/>
                </a:cubicBezTo>
                <a:cubicBezTo>
                  <a:pt x="4358281" y="5387665"/>
                  <a:pt x="4355324" y="5369816"/>
                  <a:pt x="4355306" y="5349018"/>
                </a:cubicBezTo>
                <a:lnTo>
                  <a:pt x="4359780" y="5346069"/>
                </a:lnTo>
                <a:cubicBezTo>
                  <a:pt x="4367716" y="5337134"/>
                  <a:pt x="4376313" y="5318322"/>
                  <a:pt x="4376306" y="5310763"/>
                </a:cubicBezTo>
                <a:cubicBezTo>
                  <a:pt x="4355447" y="5267791"/>
                  <a:pt x="4370193" y="5233317"/>
                  <a:pt x="4367882" y="5211003"/>
                </a:cubicBezTo>
                <a:cubicBezTo>
                  <a:pt x="4365570" y="5188687"/>
                  <a:pt x="4368638" y="5184429"/>
                  <a:pt x="4362441" y="5176871"/>
                </a:cubicBezTo>
                <a:lnTo>
                  <a:pt x="4355121" y="5140605"/>
                </a:lnTo>
                <a:lnTo>
                  <a:pt x="4353716" y="3503001"/>
                </a:lnTo>
                <a:cubicBezTo>
                  <a:pt x="4359944" y="3484225"/>
                  <a:pt x="4361878" y="3334053"/>
                  <a:pt x="4355640" y="3340314"/>
                </a:cubicBezTo>
                <a:cubicBezTo>
                  <a:pt x="4354173" y="3261754"/>
                  <a:pt x="4355635" y="3165504"/>
                  <a:pt x="4354169" y="3086943"/>
                </a:cubicBezTo>
                <a:cubicBezTo>
                  <a:pt x="4338359" y="2741070"/>
                  <a:pt x="4351965" y="2383383"/>
                  <a:pt x="4350863" y="2031604"/>
                </a:cubicBezTo>
                <a:lnTo>
                  <a:pt x="4355379" y="1981807"/>
                </a:lnTo>
                <a:lnTo>
                  <a:pt x="4362696" y="1931205"/>
                </a:lnTo>
                <a:lnTo>
                  <a:pt x="4366817" y="1920397"/>
                </a:lnTo>
                <a:lnTo>
                  <a:pt x="4363276" y="1907788"/>
                </a:lnTo>
                <a:cubicBezTo>
                  <a:pt x="4362235" y="1906240"/>
                  <a:pt x="4361066" y="1904977"/>
                  <a:pt x="4359810" y="1904041"/>
                </a:cubicBezTo>
                <a:lnTo>
                  <a:pt x="4366646" y="1863789"/>
                </a:lnTo>
                <a:lnTo>
                  <a:pt x="4366834" y="1858923"/>
                </a:lnTo>
                <a:cubicBezTo>
                  <a:pt x="4366499" y="1847740"/>
                  <a:pt x="4366164" y="1836559"/>
                  <a:pt x="4365829" y="1825376"/>
                </a:cubicBezTo>
                <a:cubicBezTo>
                  <a:pt x="4364138" y="1808743"/>
                  <a:pt x="4362447" y="1792112"/>
                  <a:pt x="4360756" y="1775480"/>
                </a:cubicBezTo>
                <a:lnTo>
                  <a:pt x="4350764" y="1751897"/>
                </a:lnTo>
                <a:lnTo>
                  <a:pt x="4350710" y="1599932"/>
                </a:lnTo>
                <a:lnTo>
                  <a:pt x="4352750" y="1599691"/>
                </a:lnTo>
                <a:cubicBezTo>
                  <a:pt x="4354837" y="1590544"/>
                  <a:pt x="4347532" y="1561850"/>
                  <a:pt x="4362203" y="1564293"/>
                </a:cubicBezTo>
                <a:cubicBezTo>
                  <a:pt x="4361830" y="1558489"/>
                  <a:pt x="4360854" y="1552763"/>
                  <a:pt x="4359725" y="1546992"/>
                </a:cubicBezTo>
                <a:cubicBezTo>
                  <a:pt x="4359532" y="1545983"/>
                  <a:pt x="4359338" y="1544976"/>
                  <a:pt x="4359144" y="1543968"/>
                </a:cubicBezTo>
                <a:lnTo>
                  <a:pt x="4360158" y="1532722"/>
                </a:lnTo>
                <a:lnTo>
                  <a:pt x="4356271" y="1528488"/>
                </a:lnTo>
                <a:lnTo>
                  <a:pt x="4357838" y="1490397"/>
                </a:lnTo>
                <a:cubicBezTo>
                  <a:pt x="4368378" y="1474114"/>
                  <a:pt x="4363511" y="1443331"/>
                  <a:pt x="4368153" y="1417799"/>
                </a:cubicBezTo>
                <a:lnTo>
                  <a:pt x="4372393" y="1406611"/>
                </a:lnTo>
                <a:lnTo>
                  <a:pt x="4379105" y="1332589"/>
                </a:lnTo>
                <a:lnTo>
                  <a:pt x="4386422" y="1281989"/>
                </a:lnTo>
                <a:lnTo>
                  <a:pt x="4390544" y="1271180"/>
                </a:lnTo>
                <a:lnTo>
                  <a:pt x="4387002" y="1258572"/>
                </a:lnTo>
                <a:cubicBezTo>
                  <a:pt x="4385961" y="1257023"/>
                  <a:pt x="4384791" y="1255762"/>
                  <a:pt x="4383536" y="1254825"/>
                </a:cubicBezTo>
                <a:lnTo>
                  <a:pt x="4390372" y="1214574"/>
                </a:lnTo>
                <a:cubicBezTo>
                  <a:pt x="4390434" y="1212951"/>
                  <a:pt x="4390498" y="1211329"/>
                  <a:pt x="4390560" y="1209707"/>
                </a:cubicBezTo>
                <a:cubicBezTo>
                  <a:pt x="4390225" y="1198524"/>
                  <a:pt x="4389890" y="1187341"/>
                  <a:pt x="4389554" y="1176159"/>
                </a:cubicBezTo>
                <a:lnTo>
                  <a:pt x="4384483" y="1126265"/>
                </a:lnTo>
                <a:cubicBezTo>
                  <a:pt x="4380583" y="1109764"/>
                  <a:pt x="4364675" y="1094873"/>
                  <a:pt x="4372782" y="1074492"/>
                </a:cubicBezTo>
                <a:cubicBezTo>
                  <a:pt x="4363789" y="1079012"/>
                  <a:pt x="4375622" y="1050289"/>
                  <a:pt x="4368023" y="1044600"/>
                </a:cubicBezTo>
                <a:cubicBezTo>
                  <a:pt x="4361707" y="1041260"/>
                  <a:pt x="4363824" y="1031767"/>
                  <a:pt x="4362564" y="1023807"/>
                </a:cubicBezTo>
                <a:cubicBezTo>
                  <a:pt x="4356675" y="1016860"/>
                  <a:pt x="4356400" y="978351"/>
                  <a:pt x="4359409" y="965734"/>
                </a:cubicBezTo>
                <a:cubicBezTo>
                  <a:pt x="4371848" y="931184"/>
                  <a:pt x="4349421" y="895123"/>
                  <a:pt x="4358670" y="867324"/>
                </a:cubicBezTo>
                <a:cubicBezTo>
                  <a:pt x="4357527" y="844954"/>
                  <a:pt x="4354340" y="837765"/>
                  <a:pt x="4352551" y="831512"/>
                </a:cubicBezTo>
                <a:lnTo>
                  <a:pt x="4350436" y="830732"/>
                </a:lnTo>
                <a:lnTo>
                  <a:pt x="4350396" y="719189"/>
                </a:lnTo>
                <a:lnTo>
                  <a:pt x="4351552" y="711345"/>
                </a:lnTo>
                <a:cubicBezTo>
                  <a:pt x="4352655" y="703065"/>
                  <a:pt x="4353279" y="694974"/>
                  <a:pt x="4352358" y="687487"/>
                </a:cubicBezTo>
                <a:lnTo>
                  <a:pt x="4350384" y="682767"/>
                </a:lnTo>
                <a:lnTo>
                  <a:pt x="4350301" y="451435"/>
                </a:lnTo>
                <a:lnTo>
                  <a:pt x="4350733" y="447233"/>
                </a:lnTo>
                <a:cubicBezTo>
                  <a:pt x="4351729" y="434177"/>
                  <a:pt x="4352228" y="423628"/>
                  <a:pt x="4352222" y="418707"/>
                </a:cubicBezTo>
                <a:cubicBezTo>
                  <a:pt x="4351573" y="403283"/>
                  <a:pt x="4350922" y="387859"/>
                  <a:pt x="4350273" y="372435"/>
                </a:cubicBezTo>
                <a:lnTo>
                  <a:pt x="4350241" y="281168"/>
                </a:lnTo>
                <a:lnTo>
                  <a:pt x="4352388" y="257444"/>
                </a:lnTo>
                <a:cubicBezTo>
                  <a:pt x="4355951" y="239076"/>
                  <a:pt x="4361864" y="219783"/>
                  <a:pt x="4371298" y="198781"/>
                </a:cubicBezTo>
                <a:cubicBezTo>
                  <a:pt x="4371256" y="155921"/>
                  <a:pt x="4362839" y="169410"/>
                  <a:pt x="4353201" y="168246"/>
                </a:cubicBezTo>
                <a:lnTo>
                  <a:pt x="4350200" y="166698"/>
                </a:lnTo>
                <a:cubicBezTo>
                  <a:pt x="4350196" y="156123"/>
                  <a:pt x="4350193" y="145548"/>
                  <a:pt x="4350188" y="134972"/>
                </a:cubicBezTo>
                <a:lnTo>
                  <a:pt x="4321251" y="114809"/>
                </a:lnTo>
                <a:lnTo>
                  <a:pt x="3949065" y="115293"/>
                </a:lnTo>
                <a:lnTo>
                  <a:pt x="3121950" y="106657"/>
                </a:lnTo>
                <a:cubicBezTo>
                  <a:pt x="2485016" y="104616"/>
                  <a:pt x="452079" y="116014"/>
                  <a:pt x="127458" y="103043"/>
                </a:cubicBezTo>
                <a:close/>
                <a:moveTo>
                  <a:pt x="0" y="0"/>
                </a:moveTo>
                <a:lnTo>
                  <a:pt x="4457507" y="0"/>
                </a:lnTo>
                <a:lnTo>
                  <a:pt x="4457507" y="5515902"/>
                </a:lnTo>
                <a:lnTo>
                  <a:pt x="0" y="5515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76200" dir="138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5027-959B-660D-86B6-F0D922FF4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24000"/>
            <a:ext cx="5415280" cy="4654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Brothwell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Pat. “Applicant Tracking Systems Aren’t Excluding Job Applicants—People Are.” Hiringthing.com,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HiringThing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Inc.,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https://blog.hiringthing.com/applicant-tracking-system-myths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29 Jan. 2025.</a:t>
            </a:r>
            <a:endParaRPr lang="en-US" altLang="en-US" sz="1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---. “Why All Businesses Can Benefit from Applicant Tracking Systems.” Hiringthing.com,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HiringThing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Inc.,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https://blog.hiringthing.com/all-businesses-benefit-from-ats-use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29 Jan. 2025.</a:t>
            </a:r>
            <a:endParaRPr lang="en-US" altLang="en-US" sz="1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“7 Myths about Low-Code—Debunked.” Outsystems.com,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2024,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www.outsystems.com/1/low-code-myths/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</a:rPr>
              <a:t>.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Accessed 29 Jan. 2025.</a:t>
            </a:r>
            <a:endParaRPr lang="en-US" altLang="en-US" sz="1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---. “Comparison: Why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vs. Low-Code Alternatives.” Outsystems.com,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2024,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www.outsystems.com/1/outsystems-vs-alternatives/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29 Jan. 2025.</a:t>
            </a:r>
            <a:endParaRPr lang="en-US" altLang="en-US" sz="1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---. “Low-Code Doesn’t Mean Low-Control.” Outsystems.com,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2024,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www.outsystems.com/1/low-code-faqs/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29 Jan. 2025.</a:t>
            </a:r>
            <a:endParaRPr lang="en-US" altLang="en-US" sz="1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---. “Low-Code for pro Developers: Enhance Your Coding Skills.” Outsystems.com,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Outsystems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2024,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www.outsystems.com/1/app-development-guide/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</a:rPr>
              <a:t>.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Accessed 29 Jan. 2025.</a:t>
            </a:r>
            <a:endParaRPr lang="en-US" altLang="en-US" sz="3600">
              <a:latin typeface="Arial" panose="020B0604020202020204" pitchFamily="34" charset="0"/>
              <a:ea typeface="Calibri"/>
              <a:cs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C0AB3B-14AF-4E0B-92A4-F7495D78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DB5358C-A561-4943-BBB3-CDC3507AD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40F6DC1-46F8-41D0-B1D7-A9A74063C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890566-2D0D-4AB7-9AE3-0379756F0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6CA593C-08F1-4E69-96C9-0912DAF58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8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A30B-13C5-7829-6441-1DD63CCD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8952C-C3B4-22EB-6FBA-7CE3317B3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Andrei </a:t>
            </a:r>
            <a:r>
              <a:rPr lang="en-US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Kurtuy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(2023, May 16). </a:t>
            </a:r>
            <a:r>
              <a:rPr lang="en-US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99+ Must-Know Resume Statistics To Get You Hired in 2025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Novorésumé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; </a:t>
            </a:r>
            <a:r>
              <a:rPr lang="en-US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Novorésumé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ApS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https://novoresume.com/career-blog/resume-statistics</a:t>
            </a:r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Zigic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Drazen. “Closeup of a Member of Human Resource Teal Reading Candidate’s CV during the Meeting in the Office.” Freepik.com,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Freepik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2025,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  <a:hlinkClick r:id="rId3"/>
              </a:rPr>
              <a:t>www.freepik.com/free-photo/closeup-member-human-resource-teal-reading-candidate-s-cv-meeting-office_26390643.htm#fromView=keyword&amp;page=1&amp;position=8&amp;uuid=d1fde296-9ac8-4d51-a059-9a471a9e7457&amp;query=People+Resume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28 Jan. 2025.</a:t>
            </a:r>
          </a:p>
          <a:p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Freepik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“Free Vector | Choice of Worker Concept.” Freepik.com,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Freepik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, 2020,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www.freepik.com/free-vector/choice-worker-concept_9544570.htm#fromView=keyword&amp;page=1&amp;position=4&amp;uuid=d1fde296-9ac8-4d51-a059-9a471a9e7457&amp;query=People+Resume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 Accessed 28 Jan. 2025.</a:t>
            </a:r>
            <a:endParaRPr lang="en-US" altLang="en-US" sz="16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endParaRPr lang="en-US" altLang="en-US" sz="16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algn="l"/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2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4543">
            <a:off x="5841135" y="2004561"/>
            <a:ext cx="5944186" cy="414498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E1A098-7C97-4E3D-B817-1CEA96C1E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54543">
            <a:off x="6848623" y="1238882"/>
            <a:ext cx="3929209" cy="5694989"/>
          </a:xfrm>
          <a:custGeom>
            <a:avLst/>
            <a:gdLst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20758 w 4133905"/>
              <a:gd name="connsiteY3" fmla="*/ 5227094 h 6008991"/>
              <a:gd name="connsiteX4" fmla="*/ 4120715 w 4133905"/>
              <a:gd name="connsiteY4" fmla="*/ 5253724 h 6008991"/>
              <a:gd name="connsiteX5" fmla="*/ 4118441 w 4133905"/>
              <a:gd name="connsiteY5" fmla="*/ 5979216 h 6008991"/>
              <a:gd name="connsiteX6" fmla="*/ 4088583 w 4133905"/>
              <a:gd name="connsiteY6" fmla="*/ 6008990 h 6008991"/>
              <a:gd name="connsiteX7" fmla="*/ 4048036 w 4133905"/>
              <a:gd name="connsiteY7" fmla="*/ 6008990 h 6008991"/>
              <a:gd name="connsiteX8" fmla="*/ 4048034 w 4133905"/>
              <a:gd name="connsiteY8" fmla="*/ 6008991 h 6008991"/>
              <a:gd name="connsiteX9" fmla="*/ 46751 w 4133905"/>
              <a:gd name="connsiteY9" fmla="*/ 6008991 h 6008991"/>
              <a:gd name="connsiteX10" fmla="*/ 20989 w 4133905"/>
              <a:gd name="connsiteY10" fmla="*/ 5991582 h 6008991"/>
              <a:gd name="connsiteX11" fmla="*/ 20989 w 4133905"/>
              <a:gd name="connsiteY11" fmla="*/ 5200472 h 6008991"/>
              <a:gd name="connsiteX12" fmla="*/ 13740 w 4133905"/>
              <a:gd name="connsiteY12" fmla="*/ 5174650 h 6008991"/>
              <a:gd name="connsiteX13" fmla="*/ 20989 w 4133905"/>
              <a:gd name="connsiteY13" fmla="*/ 5148088 h 6008991"/>
              <a:gd name="connsiteX14" fmla="*/ 20989 w 4133905"/>
              <a:gd name="connsiteY14" fmla="*/ 4794139 h 6008991"/>
              <a:gd name="connsiteX15" fmla="*/ 20989 w 4133905"/>
              <a:gd name="connsiteY15" fmla="*/ 4747157 h 6008991"/>
              <a:gd name="connsiteX16" fmla="*/ 13263 w 4133905"/>
              <a:gd name="connsiteY16" fmla="*/ 4720915 h 6008991"/>
              <a:gd name="connsiteX17" fmla="*/ 4410 w 4133905"/>
              <a:gd name="connsiteY17" fmla="*/ 4694086 h 6008991"/>
              <a:gd name="connsiteX18" fmla="*/ 592 w 4133905"/>
              <a:gd name="connsiteY18" fmla="*/ 4668231 h 6008991"/>
              <a:gd name="connsiteX19" fmla="*/ 0 w 4133905"/>
              <a:gd name="connsiteY19" fmla="*/ 4648327 h 6008991"/>
              <a:gd name="connsiteX20" fmla="*/ 5225 w 4133905"/>
              <a:gd name="connsiteY20" fmla="*/ 4627475 h 6008991"/>
              <a:gd name="connsiteX21" fmla="*/ 3051 w 4133905"/>
              <a:gd name="connsiteY21" fmla="*/ 4613399 h 6008991"/>
              <a:gd name="connsiteX22" fmla="*/ 8650 w 4133905"/>
              <a:gd name="connsiteY22" fmla="*/ 4587183 h 6008991"/>
              <a:gd name="connsiteX23" fmla="*/ 13808 w 4133905"/>
              <a:gd name="connsiteY23" fmla="*/ 4548834 h 6008991"/>
              <a:gd name="connsiteX24" fmla="*/ 19306 w 4133905"/>
              <a:gd name="connsiteY24" fmla="*/ 4522434 h 6008991"/>
              <a:gd name="connsiteX25" fmla="*/ 20989 w 4133905"/>
              <a:gd name="connsiteY25" fmla="*/ 4517345 h 6008991"/>
              <a:gd name="connsiteX26" fmla="*/ 20989 w 4133905"/>
              <a:gd name="connsiteY26" fmla="*/ 4344603 h 6008991"/>
              <a:gd name="connsiteX27" fmla="*/ 19107 w 4133905"/>
              <a:gd name="connsiteY27" fmla="*/ 4331860 h 6008991"/>
              <a:gd name="connsiteX28" fmla="*/ 20989 w 4133905"/>
              <a:gd name="connsiteY28" fmla="*/ 4288870 h 6008991"/>
              <a:gd name="connsiteX29" fmla="*/ 18426 w 4133905"/>
              <a:gd name="connsiteY29" fmla="*/ 4282627 h 6008991"/>
              <a:gd name="connsiteX30" fmla="*/ 20989 w 4133905"/>
              <a:gd name="connsiteY30" fmla="*/ 4240597 h 6008991"/>
              <a:gd name="connsiteX31" fmla="*/ 18813 w 4133905"/>
              <a:gd name="connsiteY31" fmla="*/ 4194547 h 6008991"/>
              <a:gd name="connsiteX32" fmla="*/ 12962 w 4133905"/>
              <a:gd name="connsiteY32" fmla="*/ 4191108 h 6008991"/>
              <a:gd name="connsiteX33" fmla="*/ 12447 w 4133905"/>
              <a:gd name="connsiteY33" fmla="*/ 4181009 h 6008991"/>
              <a:gd name="connsiteX34" fmla="*/ 12560 w 4133905"/>
              <a:gd name="connsiteY34" fmla="*/ 4165109 h 6008991"/>
              <a:gd name="connsiteX35" fmla="*/ 18700 w 4133905"/>
              <a:gd name="connsiteY35" fmla="*/ 4129496 h 6008991"/>
              <a:gd name="connsiteX36" fmla="*/ 18477 w 4133905"/>
              <a:gd name="connsiteY36" fmla="*/ 3924440 h 6008991"/>
              <a:gd name="connsiteX37" fmla="*/ 16141 w 4133905"/>
              <a:gd name="connsiteY37" fmla="*/ 3920672 h 6008991"/>
              <a:gd name="connsiteX38" fmla="*/ 12323 w 4133905"/>
              <a:gd name="connsiteY38" fmla="*/ 3894817 h 6008991"/>
              <a:gd name="connsiteX39" fmla="*/ 11731 w 4133905"/>
              <a:gd name="connsiteY39" fmla="*/ 3874914 h 6008991"/>
              <a:gd name="connsiteX40" fmla="*/ 16957 w 4133905"/>
              <a:gd name="connsiteY40" fmla="*/ 3854061 h 6008991"/>
              <a:gd name="connsiteX41" fmla="*/ 14783 w 4133905"/>
              <a:gd name="connsiteY41" fmla="*/ 3839985 h 6008991"/>
              <a:gd name="connsiteX42" fmla="*/ 18367 w 4133905"/>
              <a:gd name="connsiteY42" fmla="*/ 3823206 h 6008991"/>
              <a:gd name="connsiteX43" fmla="*/ 15069 w 4133905"/>
              <a:gd name="connsiteY43" fmla="*/ 793415 h 6008991"/>
              <a:gd name="connsiteX44" fmla="*/ 22173 w 4133905"/>
              <a:gd name="connsiteY44" fmla="*/ 783048 h 6008991"/>
              <a:gd name="connsiteX45" fmla="*/ 27627 w 4133905"/>
              <a:gd name="connsiteY45" fmla="*/ 779222 h 6008991"/>
              <a:gd name="connsiteX46" fmla="*/ 26800 w 4133905"/>
              <a:gd name="connsiteY46" fmla="*/ 20002 h 6008991"/>
              <a:gd name="connsiteX47" fmla="*/ 44155 w 4133905"/>
              <a:gd name="connsiteY47" fmla="*/ 2441 h 6008991"/>
              <a:gd name="connsiteX48" fmla="*/ 58493 w 4133905"/>
              <a:gd name="connsiteY48" fmla="*/ 174 h 6008991"/>
              <a:gd name="connsiteX49" fmla="*/ 870768 w 4133905"/>
              <a:gd name="connsiteY49" fmla="*/ 11 h 6008991"/>
              <a:gd name="connsiteX50" fmla="*/ 890555 w 4133905"/>
              <a:gd name="connsiteY50" fmla="*/ 10 h 6008991"/>
              <a:gd name="connsiteX51" fmla="*/ 890573 w 4133905"/>
              <a:gd name="connsiteY51" fmla="*/ 1 h 6008991"/>
              <a:gd name="connsiteX52" fmla="*/ 4100315 w 4133905"/>
              <a:gd name="connsiteY52" fmla="*/ 0 h 6008991"/>
              <a:gd name="connsiteX53" fmla="*/ 4130173 w 4133905"/>
              <a:gd name="connsiteY53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20758 w 4133905"/>
              <a:gd name="connsiteY3" fmla="*/ 5227094 h 6008991"/>
              <a:gd name="connsiteX4" fmla="*/ 4118441 w 4133905"/>
              <a:gd name="connsiteY4" fmla="*/ 5979216 h 6008991"/>
              <a:gd name="connsiteX5" fmla="*/ 4088583 w 4133905"/>
              <a:gd name="connsiteY5" fmla="*/ 6008990 h 6008991"/>
              <a:gd name="connsiteX6" fmla="*/ 4048036 w 4133905"/>
              <a:gd name="connsiteY6" fmla="*/ 6008990 h 6008991"/>
              <a:gd name="connsiteX7" fmla="*/ 4048034 w 4133905"/>
              <a:gd name="connsiteY7" fmla="*/ 6008991 h 6008991"/>
              <a:gd name="connsiteX8" fmla="*/ 46751 w 4133905"/>
              <a:gd name="connsiteY8" fmla="*/ 6008991 h 6008991"/>
              <a:gd name="connsiteX9" fmla="*/ 20989 w 4133905"/>
              <a:gd name="connsiteY9" fmla="*/ 5991582 h 6008991"/>
              <a:gd name="connsiteX10" fmla="*/ 20989 w 4133905"/>
              <a:gd name="connsiteY10" fmla="*/ 5200472 h 6008991"/>
              <a:gd name="connsiteX11" fmla="*/ 13740 w 4133905"/>
              <a:gd name="connsiteY11" fmla="*/ 5174650 h 6008991"/>
              <a:gd name="connsiteX12" fmla="*/ 20989 w 4133905"/>
              <a:gd name="connsiteY12" fmla="*/ 5148088 h 6008991"/>
              <a:gd name="connsiteX13" fmla="*/ 20989 w 4133905"/>
              <a:gd name="connsiteY13" fmla="*/ 4794139 h 6008991"/>
              <a:gd name="connsiteX14" fmla="*/ 20989 w 4133905"/>
              <a:gd name="connsiteY14" fmla="*/ 4747157 h 6008991"/>
              <a:gd name="connsiteX15" fmla="*/ 13263 w 4133905"/>
              <a:gd name="connsiteY15" fmla="*/ 4720915 h 6008991"/>
              <a:gd name="connsiteX16" fmla="*/ 4410 w 4133905"/>
              <a:gd name="connsiteY16" fmla="*/ 4694086 h 6008991"/>
              <a:gd name="connsiteX17" fmla="*/ 592 w 4133905"/>
              <a:gd name="connsiteY17" fmla="*/ 4668231 h 6008991"/>
              <a:gd name="connsiteX18" fmla="*/ 0 w 4133905"/>
              <a:gd name="connsiteY18" fmla="*/ 4648327 h 6008991"/>
              <a:gd name="connsiteX19" fmla="*/ 5225 w 4133905"/>
              <a:gd name="connsiteY19" fmla="*/ 4627475 h 6008991"/>
              <a:gd name="connsiteX20" fmla="*/ 3051 w 4133905"/>
              <a:gd name="connsiteY20" fmla="*/ 4613399 h 6008991"/>
              <a:gd name="connsiteX21" fmla="*/ 8650 w 4133905"/>
              <a:gd name="connsiteY21" fmla="*/ 4587183 h 6008991"/>
              <a:gd name="connsiteX22" fmla="*/ 13808 w 4133905"/>
              <a:gd name="connsiteY22" fmla="*/ 4548834 h 6008991"/>
              <a:gd name="connsiteX23" fmla="*/ 19306 w 4133905"/>
              <a:gd name="connsiteY23" fmla="*/ 4522434 h 6008991"/>
              <a:gd name="connsiteX24" fmla="*/ 20989 w 4133905"/>
              <a:gd name="connsiteY24" fmla="*/ 4517345 h 6008991"/>
              <a:gd name="connsiteX25" fmla="*/ 20989 w 4133905"/>
              <a:gd name="connsiteY25" fmla="*/ 4344603 h 6008991"/>
              <a:gd name="connsiteX26" fmla="*/ 19107 w 4133905"/>
              <a:gd name="connsiteY26" fmla="*/ 4331860 h 6008991"/>
              <a:gd name="connsiteX27" fmla="*/ 20989 w 4133905"/>
              <a:gd name="connsiteY27" fmla="*/ 4288870 h 6008991"/>
              <a:gd name="connsiteX28" fmla="*/ 18426 w 4133905"/>
              <a:gd name="connsiteY28" fmla="*/ 4282627 h 6008991"/>
              <a:gd name="connsiteX29" fmla="*/ 20989 w 4133905"/>
              <a:gd name="connsiteY29" fmla="*/ 4240597 h 6008991"/>
              <a:gd name="connsiteX30" fmla="*/ 18813 w 4133905"/>
              <a:gd name="connsiteY30" fmla="*/ 4194547 h 6008991"/>
              <a:gd name="connsiteX31" fmla="*/ 12962 w 4133905"/>
              <a:gd name="connsiteY31" fmla="*/ 4191108 h 6008991"/>
              <a:gd name="connsiteX32" fmla="*/ 12447 w 4133905"/>
              <a:gd name="connsiteY32" fmla="*/ 4181009 h 6008991"/>
              <a:gd name="connsiteX33" fmla="*/ 12560 w 4133905"/>
              <a:gd name="connsiteY33" fmla="*/ 4165109 h 6008991"/>
              <a:gd name="connsiteX34" fmla="*/ 18700 w 4133905"/>
              <a:gd name="connsiteY34" fmla="*/ 4129496 h 6008991"/>
              <a:gd name="connsiteX35" fmla="*/ 18477 w 4133905"/>
              <a:gd name="connsiteY35" fmla="*/ 3924440 h 6008991"/>
              <a:gd name="connsiteX36" fmla="*/ 16141 w 4133905"/>
              <a:gd name="connsiteY36" fmla="*/ 3920672 h 6008991"/>
              <a:gd name="connsiteX37" fmla="*/ 12323 w 4133905"/>
              <a:gd name="connsiteY37" fmla="*/ 3894817 h 6008991"/>
              <a:gd name="connsiteX38" fmla="*/ 11731 w 4133905"/>
              <a:gd name="connsiteY38" fmla="*/ 3874914 h 6008991"/>
              <a:gd name="connsiteX39" fmla="*/ 16957 w 4133905"/>
              <a:gd name="connsiteY39" fmla="*/ 3854061 h 6008991"/>
              <a:gd name="connsiteX40" fmla="*/ 14783 w 4133905"/>
              <a:gd name="connsiteY40" fmla="*/ 3839985 h 6008991"/>
              <a:gd name="connsiteX41" fmla="*/ 18367 w 4133905"/>
              <a:gd name="connsiteY41" fmla="*/ 3823206 h 6008991"/>
              <a:gd name="connsiteX42" fmla="*/ 15069 w 4133905"/>
              <a:gd name="connsiteY42" fmla="*/ 793415 h 6008991"/>
              <a:gd name="connsiteX43" fmla="*/ 22173 w 4133905"/>
              <a:gd name="connsiteY43" fmla="*/ 783048 h 6008991"/>
              <a:gd name="connsiteX44" fmla="*/ 27627 w 4133905"/>
              <a:gd name="connsiteY44" fmla="*/ 779222 h 6008991"/>
              <a:gd name="connsiteX45" fmla="*/ 26800 w 4133905"/>
              <a:gd name="connsiteY45" fmla="*/ 20002 h 6008991"/>
              <a:gd name="connsiteX46" fmla="*/ 44155 w 4133905"/>
              <a:gd name="connsiteY46" fmla="*/ 2441 h 6008991"/>
              <a:gd name="connsiteX47" fmla="*/ 58493 w 4133905"/>
              <a:gd name="connsiteY47" fmla="*/ 174 h 6008991"/>
              <a:gd name="connsiteX48" fmla="*/ 870768 w 4133905"/>
              <a:gd name="connsiteY48" fmla="*/ 11 h 6008991"/>
              <a:gd name="connsiteX49" fmla="*/ 890555 w 4133905"/>
              <a:gd name="connsiteY49" fmla="*/ 10 h 6008991"/>
              <a:gd name="connsiteX50" fmla="*/ 890573 w 4133905"/>
              <a:gd name="connsiteY50" fmla="*/ 1 h 6008991"/>
              <a:gd name="connsiteX51" fmla="*/ 4100315 w 4133905"/>
              <a:gd name="connsiteY51" fmla="*/ 0 h 6008991"/>
              <a:gd name="connsiteX52" fmla="*/ 4130173 w 4133905"/>
              <a:gd name="connsiteY52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18441 w 4133905"/>
              <a:gd name="connsiteY3" fmla="*/ 5979216 h 6008991"/>
              <a:gd name="connsiteX4" fmla="*/ 4088583 w 4133905"/>
              <a:gd name="connsiteY4" fmla="*/ 6008990 h 6008991"/>
              <a:gd name="connsiteX5" fmla="*/ 4048036 w 4133905"/>
              <a:gd name="connsiteY5" fmla="*/ 6008990 h 6008991"/>
              <a:gd name="connsiteX6" fmla="*/ 4048034 w 4133905"/>
              <a:gd name="connsiteY6" fmla="*/ 6008991 h 6008991"/>
              <a:gd name="connsiteX7" fmla="*/ 46751 w 4133905"/>
              <a:gd name="connsiteY7" fmla="*/ 6008991 h 6008991"/>
              <a:gd name="connsiteX8" fmla="*/ 20989 w 4133905"/>
              <a:gd name="connsiteY8" fmla="*/ 5991582 h 6008991"/>
              <a:gd name="connsiteX9" fmla="*/ 20989 w 4133905"/>
              <a:gd name="connsiteY9" fmla="*/ 5200472 h 6008991"/>
              <a:gd name="connsiteX10" fmla="*/ 13740 w 4133905"/>
              <a:gd name="connsiteY10" fmla="*/ 5174650 h 6008991"/>
              <a:gd name="connsiteX11" fmla="*/ 20989 w 4133905"/>
              <a:gd name="connsiteY11" fmla="*/ 5148088 h 6008991"/>
              <a:gd name="connsiteX12" fmla="*/ 20989 w 4133905"/>
              <a:gd name="connsiteY12" fmla="*/ 4794139 h 6008991"/>
              <a:gd name="connsiteX13" fmla="*/ 20989 w 4133905"/>
              <a:gd name="connsiteY13" fmla="*/ 4747157 h 6008991"/>
              <a:gd name="connsiteX14" fmla="*/ 13263 w 4133905"/>
              <a:gd name="connsiteY14" fmla="*/ 4720915 h 6008991"/>
              <a:gd name="connsiteX15" fmla="*/ 4410 w 4133905"/>
              <a:gd name="connsiteY15" fmla="*/ 4694086 h 6008991"/>
              <a:gd name="connsiteX16" fmla="*/ 592 w 4133905"/>
              <a:gd name="connsiteY16" fmla="*/ 4668231 h 6008991"/>
              <a:gd name="connsiteX17" fmla="*/ 0 w 4133905"/>
              <a:gd name="connsiteY17" fmla="*/ 4648327 h 6008991"/>
              <a:gd name="connsiteX18" fmla="*/ 5225 w 4133905"/>
              <a:gd name="connsiteY18" fmla="*/ 4627475 h 6008991"/>
              <a:gd name="connsiteX19" fmla="*/ 3051 w 4133905"/>
              <a:gd name="connsiteY19" fmla="*/ 4613399 h 6008991"/>
              <a:gd name="connsiteX20" fmla="*/ 8650 w 4133905"/>
              <a:gd name="connsiteY20" fmla="*/ 4587183 h 6008991"/>
              <a:gd name="connsiteX21" fmla="*/ 13808 w 4133905"/>
              <a:gd name="connsiteY21" fmla="*/ 4548834 h 6008991"/>
              <a:gd name="connsiteX22" fmla="*/ 19306 w 4133905"/>
              <a:gd name="connsiteY22" fmla="*/ 4522434 h 6008991"/>
              <a:gd name="connsiteX23" fmla="*/ 20989 w 4133905"/>
              <a:gd name="connsiteY23" fmla="*/ 4517345 h 6008991"/>
              <a:gd name="connsiteX24" fmla="*/ 20989 w 4133905"/>
              <a:gd name="connsiteY24" fmla="*/ 4344603 h 6008991"/>
              <a:gd name="connsiteX25" fmla="*/ 19107 w 4133905"/>
              <a:gd name="connsiteY25" fmla="*/ 4331860 h 6008991"/>
              <a:gd name="connsiteX26" fmla="*/ 20989 w 4133905"/>
              <a:gd name="connsiteY26" fmla="*/ 4288870 h 6008991"/>
              <a:gd name="connsiteX27" fmla="*/ 18426 w 4133905"/>
              <a:gd name="connsiteY27" fmla="*/ 4282627 h 6008991"/>
              <a:gd name="connsiteX28" fmla="*/ 20989 w 4133905"/>
              <a:gd name="connsiteY28" fmla="*/ 4240597 h 6008991"/>
              <a:gd name="connsiteX29" fmla="*/ 18813 w 4133905"/>
              <a:gd name="connsiteY29" fmla="*/ 4194547 h 6008991"/>
              <a:gd name="connsiteX30" fmla="*/ 12962 w 4133905"/>
              <a:gd name="connsiteY30" fmla="*/ 4191108 h 6008991"/>
              <a:gd name="connsiteX31" fmla="*/ 12447 w 4133905"/>
              <a:gd name="connsiteY31" fmla="*/ 4181009 h 6008991"/>
              <a:gd name="connsiteX32" fmla="*/ 12560 w 4133905"/>
              <a:gd name="connsiteY32" fmla="*/ 4165109 h 6008991"/>
              <a:gd name="connsiteX33" fmla="*/ 18700 w 4133905"/>
              <a:gd name="connsiteY33" fmla="*/ 4129496 h 6008991"/>
              <a:gd name="connsiteX34" fmla="*/ 18477 w 4133905"/>
              <a:gd name="connsiteY34" fmla="*/ 3924440 h 6008991"/>
              <a:gd name="connsiteX35" fmla="*/ 16141 w 4133905"/>
              <a:gd name="connsiteY35" fmla="*/ 3920672 h 6008991"/>
              <a:gd name="connsiteX36" fmla="*/ 12323 w 4133905"/>
              <a:gd name="connsiteY36" fmla="*/ 3894817 h 6008991"/>
              <a:gd name="connsiteX37" fmla="*/ 11731 w 4133905"/>
              <a:gd name="connsiteY37" fmla="*/ 3874914 h 6008991"/>
              <a:gd name="connsiteX38" fmla="*/ 16957 w 4133905"/>
              <a:gd name="connsiteY38" fmla="*/ 3854061 h 6008991"/>
              <a:gd name="connsiteX39" fmla="*/ 14783 w 4133905"/>
              <a:gd name="connsiteY39" fmla="*/ 3839985 h 6008991"/>
              <a:gd name="connsiteX40" fmla="*/ 18367 w 4133905"/>
              <a:gd name="connsiteY40" fmla="*/ 3823206 h 6008991"/>
              <a:gd name="connsiteX41" fmla="*/ 15069 w 4133905"/>
              <a:gd name="connsiteY41" fmla="*/ 793415 h 6008991"/>
              <a:gd name="connsiteX42" fmla="*/ 22173 w 4133905"/>
              <a:gd name="connsiteY42" fmla="*/ 783048 h 6008991"/>
              <a:gd name="connsiteX43" fmla="*/ 27627 w 4133905"/>
              <a:gd name="connsiteY43" fmla="*/ 779222 h 6008991"/>
              <a:gd name="connsiteX44" fmla="*/ 26800 w 4133905"/>
              <a:gd name="connsiteY44" fmla="*/ 20002 h 6008991"/>
              <a:gd name="connsiteX45" fmla="*/ 44155 w 4133905"/>
              <a:gd name="connsiteY45" fmla="*/ 2441 h 6008991"/>
              <a:gd name="connsiteX46" fmla="*/ 58493 w 4133905"/>
              <a:gd name="connsiteY46" fmla="*/ 174 h 6008991"/>
              <a:gd name="connsiteX47" fmla="*/ 870768 w 4133905"/>
              <a:gd name="connsiteY47" fmla="*/ 11 h 6008991"/>
              <a:gd name="connsiteX48" fmla="*/ 890555 w 4133905"/>
              <a:gd name="connsiteY48" fmla="*/ 10 h 6008991"/>
              <a:gd name="connsiteX49" fmla="*/ 890573 w 4133905"/>
              <a:gd name="connsiteY49" fmla="*/ 1 h 6008991"/>
              <a:gd name="connsiteX50" fmla="*/ 4100315 w 4133905"/>
              <a:gd name="connsiteY50" fmla="*/ 0 h 6008991"/>
              <a:gd name="connsiteX51" fmla="*/ 4130173 w 4133905"/>
              <a:gd name="connsiteY51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18441 w 4133905"/>
              <a:gd name="connsiteY2" fmla="*/ 5979216 h 6008991"/>
              <a:gd name="connsiteX3" fmla="*/ 4088583 w 4133905"/>
              <a:gd name="connsiteY3" fmla="*/ 6008990 h 6008991"/>
              <a:gd name="connsiteX4" fmla="*/ 4048036 w 4133905"/>
              <a:gd name="connsiteY4" fmla="*/ 6008990 h 6008991"/>
              <a:gd name="connsiteX5" fmla="*/ 4048034 w 4133905"/>
              <a:gd name="connsiteY5" fmla="*/ 6008991 h 6008991"/>
              <a:gd name="connsiteX6" fmla="*/ 46751 w 4133905"/>
              <a:gd name="connsiteY6" fmla="*/ 6008991 h 6008991"/>
              <a:gd name="connsiteX7" fmla="*/ 20989 w 4133905"/>
              <a:gd name="connsiteY7" fmla="*/ 5991582 h 6008991"/>
              <a:gd name="connsiteX8" fmla="*/ 20989 w 4133905"/>
              <a:gd name="connsiteY8" fmla="*/ 5200472 h 6008991"/>
              <a:gd name="connsiteX9" fmla="*/ 13740 w 4133905"/>
              <a:gd name="connsiteY9" fmla="*/ 5174650 h 6008991"/>
              <a:gd name="connsiteX10" fmla="*/ 20989 w 4133905"/>
              <a:gd name="connsiteY10" fmla="*/ 5148088 h 6008991"/>
              <a:gd name="connsiteX11" fmla="*/ 20989 w 4133905"/>
              <a:gd name="connsiteY11" fmla="*/ 4794139 h 6008991"/>
              <a:gd name="connsiteX12" fmla="*/ 20989 w 4133905"/>
              <a:gd name="connsiteY12" fmla="*/ 4747157 h 6008991"/>
              <a:gd name="connsiteX13" fmla="*/ 13263 w 4133905"/>
              <a:gd name="connsiteY13" fmla="*/ 4720915 h 6008991"/>
              <a:gd name="connsiteX14" fmla="*/ 4410 w 4133905"/>
              <a:gd name="connsiteY14" fmla="*/ 4694086 h 6008991"/>
              <a:gd name="connsiteX15" fmla="*/ 592 w 4133905"/>
              <a:gd name="connsiteY15" fmla="*/ 4668231 h 6008991"/>
              <a:gd name="connsiteX16" fmla="*/ 0 w 4133905"/>
              <a:gd name="connsiteY16" fmla="*/ 4648327 h 6008991"/>
              <a:gd name="connsiteX17" fmla="*/ 5225 w 4133905"/>
              <a:gd name="connsiteY17" fmla="*/ 4627475 h 6008991"/>
              <a:gd name="connsiteX18" fmla="*/ 3051 w 4133905"/>
              <a:gd name="connsiteY18" fmla="*/ 4613399 h 6008991"/>
              <a:gd name="connsiteX19" fmla="*/ 8650 w 4133905"/>
              <a:gd name="connsiteY19" fmla="*/ 4587183 h 6008991"/>
              <a:gd name="connsiteX20" fmla="*/ 13808 w 4133905"/>
              <a:gd name="connsiteY20" fmla="*/ 4548834 h 6008991"/>
              <a:gd name="connsiteX21" fmla="*/ 19306 w 4133905"/>
              <a:gd name="connsiteY21" fmla="*/ 4522434 h 6008991"/>
              <a:gd name="connsiteX22" fmla="*/ 20989 w 4133905"/>
              <a:gd name="connsiteY22" fmla="*/ 4517345 h 6008991"/>
              <a:gd name="connsiteX23" fmla="*/ 20989 w 4133905"/>
              <a:gd name="connsiteY23" fmla="*/ 4344603 h 6008991"/>
              <a:gd name="connsiteX24" fmla="*/ 19107 w 4133905"/>
              <a:gd name="connsiteY24" fmla="*/ 4331860 h 6008991"/>
              <a:gd name="connsiteX25" fmla="*/ 20989 w 4133905"/>
              <a:gd name="connsiteY25" fmla="*/ 4288870 h 6008991"/>
              <a:gd name="connsiteX26" fmla="*/ 18426 w 4133905"/>
              <a:gd name="connsiteY26" fmla="*/ 4282627 h 6008991"/>
              <a:gd name="connsiteX27" fmla="*/ 20989 w 4133905"/>
              <a:gd name="connsiteY27" fmla="*/ 4240597 h 6008991"/>
              <a:gd name="connsiteX28" fmla="*/ 18813 w 4133905"/>
              <a:gd name="connsiteY28" fmla="*/ 4194547 h 6008991"/>
              <a:gd name="connsiteX29" fmla="*/ 12962 w 4133905"/>
              <a:gd name="connsiteY29" fmla="*/ 4191108 h 6008991"/>
              <a:gd name="connsiteX30" fmla="*/ 12447 w 4133905"/>
              <a:gd name="connsiteY30" fmla="*/ 4181009 h 6008991"/>
              <a:gd name="connsiteX31" fmla="*/ 12560 w 4133905"/>
              <a:gd name="connsiteY31" fmla="*/ 4165109 h 6008991"/>
              <a:gd name="connsiteX32" fmla="*/ 18700 w 4133905"/>
              <a:gd name="connsiteY32" fmla="*/ 4129496 h 6008991"/>
              <a:gd name="connsiteX33" fmla="*/ 18477 w 4133905"/>
              <a:gd name="connsiteY33" fmla="*/ 3924440 h 6008991"/>
              <a:gd name="connsiteX34" fmla="*/ 16141 w 4133905"/>
              <a:gd name="connsiteY34" fmla="*/ 3920672 h 6008991"/>
              <a:gd name="connsiteX35" fmla="*/ 12323 w 4133905"/>
              <a:gd name="connsiteY35" fmla="*/ 3894817 h 6008991"/>
              <a:gd name="connsiteX36" fmla="*/ 11731 w 4133905"/>
              <a:gd name="connsiteY36" fmla="*/ 3874914 h 6008991"/>
              <a:gd name="connsiteX37" fmla="*/ 16957 w 4133905"/>
              <a:gd name="connsiteY37" fmla="*/ 3854061 h 6008991"/>
              <a:gd name="connsiteX38" fmla="*/ 14783 w 4133905"/>
              <a:gd name="connsiteY38" fmla="*/ 3839985 h 6008991"/>
              <a:gd name="connsiteX39" fmla="*/ 18367 w 4133905"/>
              <a:gd name="connsiteY39" fmla="*/ 3823206 h 6008991"/>
              <a:gd name="connsiteX40" fmla="*/ 15069 w 4133905"/>
              <a:gd name="connsiteY40" fmla="*/ 793415 h 6008991"/>
              <a:gd name="connsiteX41" fmla="*/ 22173 w 4133905"/>
              <a:gd name="connsiteY41" fmla="*/ 783048 h 6008991"/>
              <a:gd name="connsiteX42" fmla="*/ 27627 w 4133905"/>
              <a:gd name="connsiteY42" fmla="*/ 779222 h 6008991"/>
              <a:gd name="connsiteX43" fmla="*/ 26800 w 4133905"/>
              <a:gd name="connsiteY43" fmla="*/ 20002 h 6008991"/>
              <a:gd name="connsiteX44" fmla="*/ 44155 w 4133905"/>
              <a:gd name="connsiteY44" fmla="*/ 2441 h 6008991"/>
              <a:gd name="connsiteX45" fmla="*/ 58493 w 4133905"/>
              <a:gd name="connsiteY45" fmla="*/ 174 h 6008991"/>
              <a:gd name="connsiteX46" fmla="*/ 870768 w 4133905"/>
              <a:gd name="connsiteY46" fmla="*/ 11 h 6008991"/>
              <a:gd name="connsiteX47" fmla="*/ 890555 w 4133905"/>
              <a:gd name="connsiteY47" fmla="*/ 10 h 6008991"/>
              <a:gd name="connsiteX48" fmla="*/ 890573 w 4133905"/>
              <a:gd name="connsiteY48" fmla="*/ 1 h 6008991"/>
              <a:gd name="connsiteX49" fmla="*/ 4100315 w 4133905"/>
              <a:gd name="connsiteY49" fmla="*/ 0 h 6008991"/>
              <a:gd name="connsiteX50" fmla="*/ 4130173 w 4133905"/>
              <a:gd name="connsiteY50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7627 w 4130840"/>
              <a:gd name="connsiteY41" fmla="*/ 779222 h 6008991"/>
              <a:gd name="connsiteX42" fmla="*/ 26800 w 4130840"/>
              <a:gd name="connsiteY42" fmla="*/ 20002 h 6008991"/>
              <a:gd name="connsiteX43" fmla="*/ 44155 w 4130840"/>
              <a:gd name="connsiteY43" fmla="*/ 2441 h 6008991"/>
              <a:gd name="connsiteX44" fmla="*/ 58493 w 4130840"/>
              <a:gd name="connsiteY44" fmla="*/ 174 h 6008991"/>
              <a:gd name="connsiteX45" fmla="*/ 870768 w 4130840"/>
              <a:gd name="connsiteY45" fmla="*/ 11 h 6008991"/>
              <a:gd name="connsiteX46" fmla="*/ 890555 w 4130840"/>
              <a:gd name="connsiteY46" fmla="*/ 10 h 6008991"/>
              <a:gd name="connsiteX47" fmla="*/ 890573 w 4130840"/>
              <a:gd name="connsiteY47" fmla="*/ 1 h 6008991"/>
              <a:gd name="connsiteX48" fmla="*/ 4100315 w 4130840"/>
              <a:gd name="connsiteY48" fmla="*/ 0 h 6008991"/>
              <a:gd name="connsiteX49" fmla="*/ 4130173 w 4130840"/>
              <a:gd name="connsiteY49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890555 w 4130840"/>
              <a:gd name="connsiteY45" fmla="*/ 10 h 6008991"/>
              <a:gd name="connsiteX46" fmla="*/ 890573 w 4130840"/>
              <a:gd name="connsiteY46" fmla="*/ 1 h 6008991"/>
              <a:gd name="connsiteX47" fmla="*/ 4100315 w 4130840"/>
              <a:gd name="connsiteY47" fmla="*/ 0 h 6008991"/>
              <a:gd name="connsiteX48" fmla="*/ 4130173 w 4130840"/>
              <a:gd name="connsiteY48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890555 w 4130840"/>
              <a:gd name="connsiteY45" fmla="*/ 10 h 6008991"/>
              <a:gd name="connsiteX46" fmla="*/ 4100315 w 4130840"/>
              <a:gd name="connsiteY46" fmla="*/ 0 h 6008991"/>
              <a:gd name="connsiteX47" fmla="*/ 4130173 w 4130840"/>
              <a:gd name="connsiteY47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4100315 w 4130840"/>
              <a:gd name="connsiteY45" fmla="*/ 0 h 6008991"/>
              <a:gd name="connsiteX46" fmla="*/ 4130173 w 4130840"/>
              <a:gd name="connsiteY46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4100315 w 4130840"/>
              <a:gd name="connsiteY44" fmla="*/ 0 h 6008991"/>
              <a:gd name="connsiteX45" fmla="*/ 4130173 w 4130840"/>
              <a:gd name="connsiteY45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6800 w 4130840"/>
              <a:gd name="connsiteY40" fmla="*/ 20002 h 6008991"/>
              <a:gd name="connsiteX41" fmla="*/ 44155 w 4130840"/>
              <a:gd name="connsiteY41" fmla="*/ 2441 h 6008991"/>
              <a:gd name="connsiteX42" fmla="*/ 58493 w 4130840"/>
              <a:gd name="connsiteY42" fmla="*/ 174 h 6008991"/>
              <a:gd name="connsiteX43" fmla="*/ 4100315 w 4130840"/>
              <a:gd name="connsiteY43" fmla="*/ 0 h 6008991"/>
              <a:gd name="connsiteX44" fmla="*/ 4130173 w 4130840"/>
              <a:gd name="connsiteY44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26800 w 4130840"/>
              <a:gd name="connsiteY39" fmla="*/ 20002 h 6008991"/>
              <a:gd name="connsiteX40" fmla="*/ 44155 w 4130840"/>
              <a:gd name="connsiteY40" fmla="*/ 2441 h 6008991"/>
              <a:gd name="connsiteX41" fmla="*/ 58493 w 4130840"/>
              <a:gd name="connsiteY41" fmla="*/ 174 h 6008991"/>
              <a:gd name="connsiteX42" fmla="*/ 4100315 w 4130840"/>
              <a:gd name="connsiteY42" fmla="*/ 0 h 6008991"/>
              <a:gd name="connsiteX43" fmla="*/ 4130173 w 4130840"/>
              <a:gd name="connsiteY43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20989 w 4130840"/>
              <a:gd name="connsiteY8" fmla="*/ 5148088 h 6008991"/>
              <a:gd name="connsiteX9" fmla="*/ 20989 w 4130840"/>
              <a:gd name="connsiteY9" fmla="*/ 4794139 h 6008991"/>
              <a:gd name="connsiteX10" fmla="*/ 20989 w 4130840"/>
              <a:gd name="connsiteY10" fmla="*/ 4747157 h 6008991"/>
              <a:gd name="connsiteX11" fmla="*/ 13263 w 4130840"/>
              <a:gd name="connsiteY11" fmla="*/ 4720915 h 6008991"/>
              <a:gd name="connsiteX12" fmla="*/ 4410 w 4130840"/>
              <a:gd name="connsiteY12" fmla="*/ 4694086 h 6008991"/>
              <a:gd name="connsiteX13" fmla="*/ 592 w 4130840"/>
              <a:gd name="connsiteY13" fmla="*/ 4668231 h 6008991"/>
              <a:gd name="connsiteX14" fmla="*/ 0 w 4130840"/>
              <a:gd name="connsiteY14" fmla="*/ 4648327 h 6008991"/>
              <a:gd name="connsiteX15" fmla="*/ 5225 w 4130840"/>
              <a:gd name="connsiteY15" fmla="*/ 4627475 h 6008991"/>
              <a:gd name="connsiteX16" fmla="*/ 3051 w 4130840"/>
              <a:gd name="connsiteY16" fmla="*/ 4613399 h 6008991"/>
              <a:gd name="connsiteX17" fmla="*/ 8650 w 4130840"/>
              <a:gd name="connsiteY17" fmla="*/ 4587183 h 6008991"/>
              <a:gd name="connsiteX18" fmla="*/ 13808 w 4130840"/>
              <a:gd name="connsiteY18" fmla="*/ 4548834 h 6008991"/>
              <a:gd name="connsiteX19" fmla="*/ 19306 w 4130840"/>
              <a:gd name="connsiteY19" fmla="*/ 4522434 h 6008991"/>
              <a:gd name="connsiteX20" fmla="*/ 20989 w 4130840"/>
              <a:gd name="connsiteY20" fmla="*/ 4517345 h 6008991"/>
              <a:gd name="connsiteX21" fmla="*/ 20989 w 4130840"/>
              <a:gd name="connsiteY21" fmla="*/ 4344603 h 6008991"/>
              <a:gd name="connsiteX22" fmla="*/ 19107 w 4130840"/>
              <a:gd name="connsiteY22" fmla="*/ 4331860 h 6008991"/>
              <a:gd name="connsiteX23" fmla="*/ 20989 w 4130840"/>
              <a:gd name="connsiteY23" fmla="*/ 4288870 h 6008991"/>
              <a:gd name="connsiteX24" fmla="*/ 18426 w 4130840"/>
              <a:gd name="connsiteY24" fmla="*/ 4282627 h 6008991"/>
              <a:gd name="connsiteX25" fmla="*/ 20989 w 4130840"/>
              <a:gd name="connsiteY25" fmla="*/ 4240597 h 6008991"/>
              <a:gd name="connsiteX26" fmla="*/ 18813 w 4130840"/>
              <a:gd name="connsiteY26" fmla="*/ 4194547 h 6008991"/>
              <a:gd name="connsiteX27" fmla="*/ 12962 w 4130840"/>
              <a:gd name="connsiteY27" fmla="*/ 4191108 h 6008991"/>
              <a:gd name="connsiteX28" fmla="*/ 12447 w 4130840"/>
              <a:gd name="connsiteY28" fmla="*/ 4181009 h 6008991"/>
              <a:gd name="connsiteX29" fmla="*/ 12560 w 4130840"/>
              <a:gd name="connsiteY29" fmla="*/ 4165109 h 6008991"/>
              <a:gd name="connsiteX30" fmla="*/ 18700 w 4130840"/>
              <a:gd name="connsiteY30" fmla="*/ 4129496 h 6008991"/>
              <a:gd name="connsiteX31" fmla="*/ 18477 w 4130840"/>
              <a:gd name="connsiteY31" fmla="*/ 3924440 h 6008991"/>
              <a:gd name="connsiteX32" fmla="*/ 16141 w 4130840"/>
              <a:gd name="connsiteY32" fmla="*/ 3920672 h 6008991"/>
              <a:gd name="connsiteX33" fmla="*/ 12323 w 4130840"/>
              <a:gd name="connsiteY33" fmla="*/ 3894817 h 6008991"/>
              <a:gd name="connsiteX34" fmla="*/ 11731 w 4130840"/>
              <a:gd name="connsiteY34" fmla="*/ 3874914 h 6008991"/>
              <a:gd name="connsiteX35" fmla="*/ 16957 w 4130840"/>
              <a:gd name="connsiteY35" fmla="*/ 3854061 h 6008991"/>
              <a:gd name="connsiteX36" fmla="*/ 14783 w 4130840"/>
              <a:gd name="connsiteY36" fmla="*/ 3839985 h 6008991"/>
              <a:gd name="connsiteX37" fmla="*/ 18367 w 4130840"/>
              <a:gd name="connsiteY37" fmla="*/ 3823206 h 6008991"/>
              <a:gd name="connsiteX38" fmla="*/ 26800 w 4130840"/>
              <a:gd name="connsiteY38" fmla="*/ 20002 h 6008991"/>
              <a:gd name="connsiteX39" fmla="*/ 44155 w 4130840"/>
              <a:gd name="connsiteY39" fmla="*/ 2441 h 6008991"/>
              <a:gd name="connsiteX40" fmla="*/ 58493 w 4130840"/>
              <a:gd name="connsiteY40" fmla="*/ 174 h 6008991"/>
              <a:gd name="connsiteX41" fmla="*/ 4100315 w 4130840"/>
              <a:gd name="connsiteY41" fmla="*/ 0 h 6008991"/>
              <a:gd name="connsiteX42" fmla="*/ 4130173 w 4130840"/>
              <a:gd name="connsiteY42" fmla="*/ 29860 h 60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130840" h="6008991">
                <a:moveTo>
                  <a:pt x="4130173" y="29860"/>
                </a:moveTo>
                <a:cubicBezTo>
                  <a:pt x="4133194" y="1026396"/>
                  <a:pt x="4125373" y="4982694"/>
                  <a:pt x="4118441" y="5979216"/>
                </a:cubicBezTo>
                <a:cubicBezTo>
                  <a:pt x="4118348" y="5995656"/>
                  <a:pt x="4105022" y="6008947"/>
                  <a:pt x="4088583" y="6008990"/>
                </a:cubicBezTo>
                <a:lnTo>
                  <a:pt x="4048036" y="6008990"/>
                </a:lnTo>
                <a:cubicBezTo>
                  <a:pt x="4048035" y="6008990"/>
                  <a:pt x="4048035" y="6008991"/>
                  <a:pt x="4048034" y="6008991"/>
                </a:cubicBezTo>
                <a:lnTo>
                  <a:pt x="46751" y="6008991"/>
                </a:lnTo>
                <a:cubicBezTo>
                  <a:pt x="32527" y="6008935"/>
                  <a:pt x="21027" y="6001166"/>
                  <a:pt x="20989" y="5991582"/>
                </a:cubicBezTo>
                <a:lnTo>
                  <a:pt x="20989" y="5200472"/>
                </a:lnTo>
                <a:lnTo>
                  <a:pt x="20989" y="5148088"/>
                </a:lnTo>
                <a:lnTo>
                  <a:pt x="20989" y="4794139"/>
                </a:lnTo>
                <a:lnTo>
                  <a:pt x="20989" y="4747157"/>
                </a:lnTo>
                <a:lnTo>
                  <a:pt x="13263" y="4720915"/>
                </a:lnTo>
                <a:cubicBezTo>
                  <a:pt x="19441" y="4710358"/>
                  <a:pt x="7362" y="4702637"/>
                  <a:pt x="4410" y="4694086"/>
                </a:cubicBezTo>
                <a:lnTo>
                  <a:pt x="592" y="4668231"/>
                </a:lnTo>
                <a:cubicBezTo>
                  <a:pt x="395" y="4661596"/>
                  <a:pt x="197" y="4654962"/>
                  <a:pt x="0" y="4648327"/>
                </a:cubicBezTo>
                <a:lnTo>
                  <a:pt x="5225" y="4627475"/>
                </a:lnTo>
                <a:cubicBezTo>
                  <a:pt x="5733" y="4621653"/>
                  <a:pt x="2480" y="4620114"/>
                  <a:pt x="3051" y="4613399"/>
                </a:cubicBezTo>
                <a:lnTo>
                  <a:pt x="8650" y="4587183"/>
                </a:lnTo>
                <a:lnTo>
                  <a:pt x="13808" y="4548834"/>
                </a:lnTo>
                <a:lnTo>
                  <a:pt x="19306" y="4522434"/>
                </a:lnTo>
                <a:lnTo>
                  <a:pt x="20989" y="4517345"/>
                </a:lnTo>
                <a:lnTo>
                  <a:pt x="20989" y="4344603"/>
                </a:lnTo>
                <a:lnTo>
                  <a:pt x="19107" y="4331860"/>
                </a:lnTo>
                <a:cubicBezTo>
                  <a:pt x="19734" y="4317530"/>
                  <a:pt x="20362" y="4303200"/>
                  <a:pt x="20989" y="4288870"/>
                </a:cubicBezTo>
                <a:lnTo>
                  <a:pt x="18426" y="4282627"/>
                </a:lnTo>
                <a:lnTo>
                  <a:pt x="20989" y="4240597"/>
                </a:lnTo>
                <a:cubicBezTo>
                  <a:pt x="20627" y="4226678"/>
                  <a:pt x="21199" y="4202560"/>
                  <a:pt x="18813" y="4194547"/>
                </a:cubicBezTo>
                <a:lnTo>
                  <a:pt x="12962" y="4191108"/>
                </a:lnTo>
                <a:cubicBezTo>
                  <a:pt x="12790" y="4187742"/>
                  <a:pt x="12619" y="4184375"/>
                  <a:pt x="12447" y="4181009"/>
                </a:cubicBezTo>
                <a:cubicBezTo>
                  <a:pt x="12896" y="4180270"/>
                  <a:pt x="12522" y="4165710"/>
                  <a:pt x="12560" y="4165109"/>
                </a:cubicBezTo>
                <a:lnTo>
                  <a:pt x="18700" y="4129496"/>
                </a:lnTo>
                <a:cubicBezTo>
                  <a:pt x="18626" y="4061144"/>
                  <a:pt x="18551" y="3992792"/>
                  <a:pt x="18477" y="3924440"/>
                </a:cubicBezTo>
                <a:lnTo>
                  <a:pt x="16141" y="3920672"/>
                </a:lnTo>
                <a:lnTo>
                  <a:pt x="12323" y="3894817"/>
                </a:lnTo>
                <a:cubicBezTo>
                  <a:pt x="12126" y="3888183"/>
                  <a:pt x="11928" y="3881548"/>
                  <a:pt x="11731" y="3874914"/>
                </a:cubicBezTo>
                <a:lnTo>
                  <a:pt x="16957" y="3854061"/>
                </a:lnTo>
                <a:cubicBezTo>
                  <a:pt x="17464" y="3848239"/>
                  <a:pt x="14211" y="3846700"/>
                  <a:pt x="14783" y="3839985"/>
                </a:cubicBezTo>
                <a:lnTo>
                  <a:pt x="18367" y="3823206"/>
                </a:lnTo>
                <a:cubicBezTo>
                  <a:pt x="20370" y="3186542"/>
                  <a:pt x="22502" y="656796"/>
                  <a:pt x="26800" y="20002"/>
                </a:cubicBezTo>
                <a:cubicBezTo>
                  <a:pt x="32586" y="9918"/>
                  <a:pt x="34176" y="8295"/>
                  <a:pt x="44155" y="2441"/>
                </a:cubicBezTo>
                <a:lnTo>
                  <a:pt x="58493" y="174"/>
                </a:lnTo>
                <a:lnTo>
                  <a:pt x="4100315" y="0"/>
                </a:lnTo>
                <a:cubicBezTo>
                  <a:pt x="4116788" y="48"/>
                  <a:pt x="4130132" y="13388"/>
                  <a:pt x="4130173" y="29860"/>
                </a:cubicBez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7" name="Picture Placeholder 7" descr="A close-up of a person holding a paper&#10;&#10;Description automatically generated">
            <a:extLst>
              <a:ext uri="{FF2B5EF4-FFF2-40B4-BE49-F238E27FC236}">
                <a16:creationId xmlns:a16="http://schemas.microsoft.com/office/drawing/2014/main" id="{9C3F52D7-02E7-B945-EC69-6929C4DEF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4000"/>
          </a:blip>
          <a:srcRect l="5919" r="-2" b="-2"/>
          <a:stretch/>
        </p:blipFill>
        <p:spPr>
          <a:xfrm flipH="1">
            <a:off x="5884768" y="1998562"/>
            <a:ext cx="5861366" cy="4158614"/>
          </a:xfrm>
          <a:custGeom>
            <a:avLst/>
            <a:gdLst/>
            <a:ahLst/>
            <a:cxnLst/>
            <a:rect l="l" t="t" r="r" b="b"/>
            <a:pathLst>
              <a:path w="5861366" h="4158614">
                <a:moveTo>
                  <a:pt x="202154" y="26"/>
                </a:moveTo>
                <a:cubicBezTo>
                  <a:pt x="1145791" y="39599"/>
                  <a:pt x="4891228" y="215535"/>
                  <a:pt x="5834426" y="264565"/>
                </a:cubicBezTo>
                <a:cubicBezTo>
                  <a:pt x="5849988" y="265354"/>
                  <a:pt x="5862002" y="278582"/>
                  <a:pt x="5861340" y="294205"/>
                </a:cubicBezTo>
                <a:lnTo>
                  <a:pt x="5859606" y="332734"/>
                </a:lnTo>
                <a:cubicBezTo>
                  <a:pt x="5859606" y="332735"/>
                  <a:pt x="5859607" y="332735"/>
                  <a:pt x="5859607" y="332736"/>
                </a:cubicBezTo>
                <a:lnTo>
                  <a:pt x="5688568" y="4134867"/>
                </a:lnTo>
                <a:cubicBezTo>
                  <a:pt x="5687907" y="4148380"/>
                  <a:pt x="5680060" y="4158977"/>
                  <a:pt x="5670984" y="4158605"/>
                </a:cubicBezTo>
                <a:lnTo>
                  <a:pt x="4921972" y="4124910"/>
                </a:lnTo>
                <a:lnTo>
                  <a:pt x="4872375" y="4122679"/>
                </a:lnTo>
                <a:lnTo>
                  <a:pt x="4537261" y="4107604"/>
                </a:lnTo>
                <a:lnTo>
                  <a:pt x="4492779" y="4105603"/>
                </a:lnTo>
                <a:lnTo>
                  <a:pt x="4467603" y="4111827"/>
                </a:lnTo>
                <a:cubicBezTo>
                  <a:pt x="4457872" y="4105507"/>
                  <a:pt x="4450045" y="4116656"/>
                  <a:pt x="4441823" y="4119097"/>
                </a:cubicBezTo>
                <a:lnTo>
                  <a:pt x="4417181" y="4121623"/>
                </a:lnTo>
                <a:cubicBezTo>
                  <a:pt x="4410890" y="4121528"/>
                  <a:pt x="4404601" y="4121434"/>
                  <a:pt x="4398311" y="4121338"/>
                </a:cubicBezTo>
                <a:lnTo>
                  <a:pt x="4378792" y="4115485"/>
                </a:lnTo>
                <a:cubicBezTo>
                  <a:pt x="4373301" y="4114755"/>
                  <a:pt x="4371705" y="4117780"/>
                  <a:pt x="4365372" y="4116951"/>
                </a:cubicBezTo>
                <a:lnTo>
                  <a:pt x="4340790" y="4110515"/>
                </a:lnTo>
                <a:lnTo>
                  <a:pt x="4304702" y="4103980"/>
                </a:lnTo>
                <a:lnTo>
                  <a:pt x="4279942" y="4097631"/>
                </a:lnTo>
                <a:lnTo>
                  <a:pt x="4275196" y="4095815"/>
                </a:lnTo>
                <a:lnTo>
                  <a:pt x="4111646" y="4088458"/>
                </a:lnTo>
                <a:lnTo>
                  <a:pt x="4099501" y="4089704"/>
                </a:lnTo>
                <a:cubicBezTo>
                  <a:pt x="4085960" y="4088497"/>
                  <a:pt x="4072419" y="4087290"/>
                  <a:pt x="4058879" y="4086084"/>
                </a:cubicBezTo>
                <a:lnTo>
                  <a:pt x="4052858" y="4088254"/>
                </a:lnTo>
                <a:lnTo>
                  <a:pt x="4013174" y="4084028"/>
                </a:lnTo>
                <a:cubicBezTo>
                  <a:pt x="3999981" y="4083779"/>
                  <a:pt x="3977170" y="4082209"/>
                  <a:pt x="3969482" y="4084135"/>
                </a:cubicBezTo>
                <a:lnTo>
                  <a:pt x="3965976" y="4089548"/>
                </a:lnTo>
                <a:cubicBezTo>
                  <a:pt x="3962781" y="4089568"/>
                  <a:pt x="3959586" y="4089587"/>
                  <a:pt x="3956392" y="4089607"/>
                </a:cubicBezTo>
                <a:cubicBezTo>
                  <a:pt x="3955712" y="4089149"/>
                  <a:pt x="3941910" y="4088884"/>
                  <a:pt x="3941343" y="4088823"/>
                </a:cubicBezTo>
                <a:lnTo>
                  <a:pt x="3907888" y="4081471"/>
                </a:lnTo>
                <a:cubicBezTo>
                  <a:pt x="3843170" y="4078630"/>
                  <a:pt x="3778452" y="4075791"/>
                  <a:pt x="3713734" y="4072950"/>
                </a:cubicBezTo>
                <a:lnTo>
                  <a:pt x="3710066" y="4075009"/>
                </a:lnTo>
                <a:lnTo>
                  <a:pt x="3685424" y="4077536"/>
                </a:lnTo>
                <a:cubicBezTo>
                  <a:pt x="3679134" y="4077440"/>
                  <a:pt x="3672844" y="4077346"/>
                  <a:pt x="3666555" y="4077251"/>
                </a:cubicBezTo>
                <a:lnTo>
                  <a:pt x="3647035" y="4071396"/>
                </a:lnTo>
                <a:cubicBezTo>
                  <a:pt x="3641544" y="4070667"/>
                  <a:pt x="3639948" y="4073692"/>
                  <a:pt x="3633615" y="4072863"/>
                </a:cubicBezTo>
                <a:lnTo>
                  <a:pt x="3617882" y="4068742"/>
                </a:lnTo>
                <a:cubicBezTo>
                  <a:pt x="3015182" y="4039723"/>
                  <a:pt x="620142" y="3929952"/>
                  <a:pt x="17418" y="3898746"/>
                </a:cubicBezTo>
                <a:cubicBezTo>
                  <a:pt x="8118" y="3892818"/>
                  <a:pt x="6649" y="3891238"/>
                  <a:pt x="1533" y="3881507"/>
                </a:cubicBezTo>
                <a:lnTo>
                  <a:pt x="0" y="3867786"/>
                </a:lnTo>
                <a:lnTo>
                  <a:pt x="172607" y="27126"/>
                </a:lnTo>
                <a:cubicBezTo>
                  <a:pt x="173356" y="11475"/>
                  <a:pt x="186557" y="-636"/>
                  <a:pt x="202154" y="2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C5742D-F295-09A3-C173-42BFF6D8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57" y="681038"/>
            <a:ext cx="5923223" cy="1599707"/>
          </a:xfrm>
        </p:spPr>
        <p:txBody>
          <a:bodyPr anchor="b">
            <a:normAutofit/>
          </a:bodyPr>
          <a:lstStyle/>
          <a:p>
            <a:r>
              <a:rPr kumimoji="0" lang="en-US" b="0" i="0" u="none" strike="noStrike" kern="1200" cap="all" spc="400" normalizeH="0" baseline="0" noProof="0">
                <a:ln w="19050">
                  <a:solidFill>
                    <a:schemeClr val="accent5"/>
                  </a:solidFill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6C1F39-46DD-4934-823B-EAFC7FA71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1B05F6A-AEC8-4BB4-BB7F-A448EB809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85289C4-B61F-4CB6-9181-793119205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144D242-C3C2-4849-8D7D-DD6E56161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EE5F93-F5BB-4BC8-B191-1FAFF8E77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487D834-670E-48F3-8345-296EA8357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590829" y="5405463"/>
            <a:ext cx="444795" cy="149788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68E08-2D97-BF37-BDE7-984769CBE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728539"/>
              </p:ext>
            </p:extLst>
          </p:nvPr>
        </p:nvGraphicFramePr>
        <p:xfrm>
          <a:off x="1221477" y="685800"/>
          <a:ext cx="3499814" cy="54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5732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CAB4-1DB4-3C84-182A-09B07465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b="0" i="0"/>
              <a:t>Solution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13D5A0-02B8-D9DA-66C0-510D97CA9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925794"/>
              </p:ext>
            </p:extLst>
          </p:nvPr>
        </p:nvGraphicFramePr>
        <p:xfrm>
          <a:off x="951345" y="1828800"/>
          <a:ext cx="10455563" cy="424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683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ED94-78F4-288D-EB5C-6467985D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749031"/>
            <a:ext cx="6157608" cy="1099224"/>
          </a:xfrm>
        </p:spPr>
        <p:txBody>
          <a:bodyPr/>
          <a:lstStyle/>
          <a:p>
            <a:r>
              <a:rPr lang="en-US"/>
              <a:t>Resume Statistics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D64229-987D-B231-509E-65A9651866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2647" y="2675105"/>
          <a:ext cx="5933872" cy="388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F86D7E1F-8746-5A3F-BD89-12D383EB4305}"/>
              </a:ext>
            </a:extLst>
          </p:cNvPr>
          <p:cNvGraphicFramePr>
            <a:graphicFrameLocks/>
          </p:cNvGraphicFramePr>
          <p:nvPr/>
        </p:nvGraphicFramePr>
        <p:xfrm>
          <a:off x="6449438" y="2675104"/>
          <a:ext cx="5554494" cy="388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359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98388E5-7C49-49BF-B90A-CDE7D6A6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A5609-47F6-04D1-6382-D2C57E82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5800"/>
            <a:ext cx="5126816" cy="1905000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400" kern="1200" cap="all" spc="200" baseline="0">
                <a:latin typeface="+mj-lt"/>
                <a:ea typeface="+mn-ea"/>
                <a:cs typeface="+mn-cs"/>
              </a:rPr>
              <a:t>What Is Our Product?</a:t>
            </a:r>
            <a:br>
              <a:rPr lang="en-US" sz="3400" kern="1200" cap="all" spc="200" baseline="0">
                <a:latin typeface="+mj-lt"/>
                <a:ea typeface="+mn-ea"/>
                <a:cs typeface="+mn-cs"/>
              </a:rPr>
            </a:br>
            <a:endParaRPr lang="en-US" sz="34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CF1429-F104-494D-9AC3-9CBB601ED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520205" y="282549"/>
            <a:ext cx="4804791" cy="5996172"/>
          </a:xfrm>
          <a:custGeom>
            <a:avLst/>
            <a:gdLst>
              <a:gd name="connsiteX0" fmla="*/ 4431251 w 5224396"/>
              <a:gd name="connsiteY0" fmla="*/ 0 h 6519822"/>
              <a:gd name="connsiteX1" fmla="*/ 4540700 w 5224396"/>
              <a:gd name="connsiteY1" fmla="*/ 1003920 h 6519822"/>
              <a:gd name="connsiteX2" fmla="*/ 5224396 w 5224396"/>
              <a:gd name="connsiteY2" fmla="*/ 1003920 h 6519822"/>
              <a:gd name="connsiteX3" fmla="*/ 5224396 w 5224396"/>
              <a:gd name="connsiteY3" fmla="*/ 6519822 h 6519822"/>
              <a:gd name="connsiteX4" fmla="*/ 766889 w 5224396"/>
              <a:gd name="connsiteY4" fmla="*/ 6519822 h 6519822"/>
              <a:gd name="connsiteX5" fmla="*/ 766889 w 5224396"/>
              <a:gd name="connsiteY5" fmla="*/ 5948076 h 6519822"/>
              <a:gd name="connsiteX6" fmla="*/ 597805 w 5224396"/>
              <a:gd name="connsiteY6" fmla="*/ 5966510 h 6519822"/>
              <a:gd name="connsiteX7" fmla="*/ 0 w 5224396"/>
              <a:gd name="connsiteY7" fmla="*/ 483098 h 651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396" h="6519822">
                <a:moveTo>
                  <a:pt x="4431251" y="0"/>
                </a:moveTo>
                <a:lnTo>
                  <a:pt x="4540700" y="1003920"/>
                </a:lnTo>
                <a:lnTo>
                  <a:pt x="5224396" y="1003920"/>
                </a:lnTo>
                <a:lnTo>
                  <a:pt x="5224396" y="6519822"/>
                </a:lnTo>
                <a:lnTo>
                  <a:pt x="766889" y="6519822"/>
                </a:lnTo>
                <a:lnTo>
                  <a:pt x="766889" y="5948076"/>
                </a:lnTo>
                <a:lnTo>
                  <a:pt x="597805" y="5966510"/>
                </a:lnTo>
                <a:lnTo>
                  <a:pt x="0" y="4830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F6A1761-21AB-4DE0-A28E-3776B0EE6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58242">
            <a:off x="797331" y="484048"/>
            <a:ext cx="4559211" cy="5812845"/>
          </a:xfrm>
          <a:custGeom>
            <a:avLst/>
            <a:gdLst>
              <a:gd name="connsiteX0" fmla="*/ 4188629 w 4957370"/>
              <a:gd name="connsiteY0" fmla="*/ 0 h 6320484"/>
              <a:gd name="connsiteX1" fmla="*/ 4218585 w 4957370"/>
              <a:gd name="connsiteY1" fmla="*/ 18617 h 6320484"/>
              <a:gd name="connsiteX2" fmla="*/ 4220262 w 4957370"/>
              <a:gd name="connsiteY2" fmla="*/ 50299 h 6320484"/>
              <a:gd name="connsiteX3" fmla="*/ 4223340 w 4957370"/>
              <a:gd name="connsiteY3" fmla="*/ 51687 h 6320484"/>
              <a:gd name="connsiteX4" fmla="*/ 4243015 w 4957370"/>
              <a:gd name="connsiteY4" fmla="*/ 81229 h 6320484"/>
              <a:gd name="connsiteX5" fmla="*/ 4227211 w 4957370"/>
              <a:gd name="connsiteY5" fmla="*/ 140805 h 6320484"/>
              <a:gd name="connsiteX6" fmla="*/ 4226312 w 4957370"/>
              <a:gd name="connsiteY6" fmla="*/ 164608 h 6320484"/>
              <a:gd name="connsiteX7" fmla="*/ 4231135 w 4957370"/>
              <a:gd name="connsiteY7" fmla="*/ 255748 h 6320484"/>
              <a:gd name="connsiteX8" fmla="*/ 4235510 w 4957370"/>
              <a:gd name="connsiteY8" fmla="*/ 301854 h 6320484"/>
              <a:gd name="connsiteX9" fmla="*/ 4235520 w 4957370"/>
              <a:gd name="connsiteY9" fmla="*/ 330419 h 6320484"/>
              <a:gd name="connsiteX10" fmla="*/ 4235310 w 4957370"/>
              <a:gd name="connsiteY10" fmla="*/ 334637 h 6320484"/>
              <a:gd name="connsiteX11" fmla="*/ 4247536 w 4957370"/>
              <a:gd name="connsiteY11" fmla="*/ 565646 h 6320484"/>
              <a:gd name="connsiteX12" fmla="*/ 4249754 w 4957370"/>
              <a:gd name="connsiteY12" fmla="*/ 570256 h 6320484"/>
              <a:gd name="connsiteX13" fmla="*/ 4250202 w 4957370"/>
              <a:gd name="connsiteY13" fmla="*/ 594123 h 6320484"/>
              <a:gd name="connsiteX14" fmla="*/ 4249459 w 4957370"/>
              <a:gd name="connsiteY14" fmla="*/ 602017 h 6320484"/>
              <a:gd name="connsiteX15" fmla="*/ 4255354 w 4957370"/>
              <a:gd name="connsiteY15" fmla="*/ 713404 h 6320484"/>
              <a:gd name="connsiteX16" fmla="*/ 4257508 w 4957370"/>
              <a:gd name="connsiteY16" fmla="*/ 714073 h 6320484"/>
              <a:gd name="connsiteX17" fmla="*/ 4265497 w 4957370"/>
              <a:gd name="connsiteY17" fmla="*/ 749513 h 6320484"/>
              <a:gd name="connsiteX18" fmla="*/ 4271401 w 4957370"/>
              <a:gd name="connsiteY18" fmla="*/ 847749 h 6320484"/>
              <a:gd name="connsiteX19" fmla="*/ 4277600 w 4957370"/>
              <a:gd name="connsiteY19" fmla="*/ 905577 h 6320484"/>
              <a:gd name="connsiteX20" fmla="*/ 4284143 w 4957370"/>
              <a:gd name="connsiteY20" fmla="*/ 926055 h 6320484"/>
              <a:gd name="connsiteX21" fmla="*/ 4290465 w 4957370"/>
              <a:gd name="connsiteY21" fmla="*/ 955655 h 6320484"/>
              <a:gd name="connsiteX22" fmla="*/ 4293246 w 4957370"/>
              <a:gd name="connsiteY22" fmla="*/ 982888 h 6320484"/>
              <a:gd name="connsiteX23" fmla="*/ 4298563 w 4957370"/>
              <a:gd name="connsiteY23" fmla="*/ 993803 h 6320484"/>
              <a:gd name="connsiteX24" fmla="*/ 4540105 w 4957370"/>
              <a:gd name="connsiteY24" fmla="*/ 1009893 h 6320484"/>
              <a:gd name="connsiteX25" fmla="*/ 4911733 w 4957370"/>
              <a:gd name="connsiteY25" fmla="*/ 1030269 h 6320484"/>
              <a:gd name="connsiteX26" fmla="*/ 4939495 w 4957370"/>
              <a:gd name="connsiteY26" fmla="*/ 1052023 h 6320484"/>
              <a:gd name="connsiteX27" fmla="*/ 4937728 w 4957370"/>
              <a:gd name="connsiteY27" fmla="*/ 1083700 h 6320484"/>
              <a:gd name="connsiteX28" fmla="*/ 4940638 w 4957370"/>
              <a:gd name="connsiteY28" fmla="*/ 1085413 h 6320484"/>
              <a:gd name="connsiteX29" fmla="*/ 4956995 w 4957370"/>
              <a:gd name="connsiteY29" fmla="*/ 1116915 h 6320484"/>
              <a:gd name="connsiteX30" fmla="*/ 4934827 w 4957370"/>
              <a:gd name="connsiteY30" fmla="*/ 1174426 h 6320484"/>
              <a:gd name="connsiteX31" fmla="*/ 4931354 w 4957370"/>
              <a:gd name="connsiteY31" fmla="*/ 1197992 h 6320484"/>
              <a:gd name="connsiteX32" fmla="*/ 4926270 w 4957370"/>
              <a:gd name="connsiteY32" fmla="*/ 1289117 h 6320484"/>
              <a:gd name="connsiteX33" fmla="*/ 4925623 w 4957370"/>
              <a:gd name="connsiteY33" fmla="*/ 1335426 h 6320484"/>
              <a:gd name="connsiteX34" fmla="*/ 4922537 w 4957370"/>
              <a:gd name="connsiteY34" fmla="*/ 1363823 h 6320484"/>
              <a:gd name="connsiteX35" fmla="*/ 4921871 w 4957370"/>
              <a:gd name="connsiteY35" fmla="*/ 1367995 h 6320484"/>
              <a:gd name="connsiteX36" fmla="*/ 4908988 w 4957370"/>
              <a:gd name="connsiteY36" fmla="*/ 1598968 h 6320484"/>
              <a:gd name="connsiteX37" fmla="*/ 4910694 w 4957370"/>
              <a:gd name="connsiteY37" fmla="*/ 1603791 h 6320484"/>
              <a:gd name="connsiteX38" fmla="*/ 4908552 w 4957370"/>
              <a:gd name="connsiteY38" fmla="*/ 1627566 h 6320484"/>
              <a:gd name="connsiteX39" fmla="*/ 4906959 w 4957370"/>
              <a:gd name="connsiteY39" fmla="*/ 1635333 h 6320484"/>
              <a:gd name="connsiteX40" fmla="*/ 4900747 w 4957370"/>
              <a:gd name="connsiteY40" fmla="*/ 1746703 h 6320484"/>
              <a:gd name="connsiteX41" fmla="*/ 4902815 w 4957370"/>
              <a:gd name="connsiteY41" fmla="*/ 1747601 h 6320484"/>
              <a:gd name="connsiteX42" fmla="*/ 4906917 w 4957370"/>
              <a:gd name="connsiteY42" fmla="*/ 1783698 h 6320484"/>
              <a:gd name="connsiteX43" fmla="*/ 4902139 w 4957370"/>
              <a:gd name="connsiteY43" fmla="*/ 1881995 h 6320484"/>
              <a:gd name="connsiteX44" fmla="*/ 4902035 w 4957370"/>
              <a:gd name="connsiteY44" fmla="*/ 1940154 h 6320484"/>
              <a:gd name="connsiteX45" fmla="*/ 4906319 w 4957370"/>
              <a:gd name="connsiteY45" fmla="*/ 1961221 h 6320484"/>
              <a:gd name="connsiteX46" fmla="*/ 4909396 w 4957370"/>
              <a:gd name="connsiteY46" fmla="*/ 1991332 h 6320484"/>
              <a:gd name="connsiteX47" fmla="*/ 4918176 w 4957370"/>
              <a:gd name="connsiteY47" fmla="*/ 2043680 h 6320484"/>
              <a:gd name="connsiteX48" fmla="*/ 4920444 w 4957370"/>
              <a:gd name="connsiteY48" fmla="*/ 2093780 h 6320484"/>
              <a:gd name="connsiteX49" fmla="*/ 4919568 w 4957370"/>
              <a:gd name="connsiteY49" fmla="*/ 2127331 h 6320484"/>
              <a:gd name="connsiteX50" fmla="*/ 4919107 w 4957370"/>
              <a:gd name="connsiteY50" fmla="*/ 2132180 h 6320484"/>
              <a:gd name="connsiteX51" fmla="*/ 4910026 w 4957370"/>
              <a:gd name="connsiteY51" fmla="*/ 2171984 h 6320484"/>
              <a:gd name="connsiteX52" fmla="*/ 4913276 w 4957370"/>
              <a:gd name="connsiteY52" fmla="*/ 2175920 h 6320484"/>
              <a:gd name="connsiteX53" fmla="*/ 4916106 w 4957370"/>
              <a:gd name="connsiteY53" fmla="*/ 2188707 h 6320484"/>
              <a:gd name="connsiteX54" fmla="*/ 4911385 w 4957370"/>
              <a:gd name="connsiteY54" fmla="*/ 2199268 h 6320484"/>
              <a:gd name="connsiteX55" fmla="*/ 4901244 w 4957370"/>
              <a:gd name="connsiteY55" fmla="*/ 2249378 h 6320484"/>
              <a:gd name="connsiteX56" fmla="*/ 4890393 w 4957370"/>
              <a:gd name="connsiteY56" fmla="*/ 2322907 h 6320484"/>
              <a:gd name="connsiteX57" fmla="*/ 4885532 w 4957370"/>
              <a:gd name="connsiteY57" fmla="*/ 2333841 h 6320484"/>
              <a:gd name="connsiteX58" fmla="*/ 4871165 w 4957370"/>
              <a:gd name="connsiteY58" fmla="*/ 2405746 h 6320484"/>
              <a:gd name="connsiteX59" fmla="*/ 4867465 w 4957370"/>
              <a:gd name="connsiteY59" fmla="*/ 2443689 h 6320484"/>
              <a:gd name="connsiteX60" fmla="*/ 4871110 w 4957370"/>
              <a:gd name="connsiteY60" fmla="*/ 2448134 h 6320484"/>
              <a:gd name="connsiteX61" fmla="*/ 4869467 w 4957370"/>
              <a:gd name="connsiteY61" fmla="*/ 2459306 h 6320484"/>
              <a:gd name="connsiteX62" fmla="*/ 4869877 w 4957370"/>
              <a:gd name="connsiteY62" fmla="*/ 2462358 h 6320484"/>
              <a:gd name="connsiteX63" fmla="*/ 4871382 w 4957370"/>
              <a:gd name="connsiteY63" fmla="*/ 2479770 h 6320484"/>
              <a:gd name="connsiteX64" fmla="*/ 4859960 w 4957370"/>
              <a:gd name="connsiteY64" fmla="*/ 2514583 h 6320484"/>
              <a:gd name="connsiteX65" fmla="*/ 4857909 w 4957370"/>
              <a:gd name="connsiteY65" fmla="*/ 2514709 h 6320484"/>
              <a:gd name="connsiteX66" fmla="*/ 4849446 w 4957370"/>
              <a:gd name="connsiteY66" fmla="*/ 2666439 h 6320484"/>
              <a:gd name="connsiteX67" fmla="*/ 4858101 w 4957370"/>
              <a:gd name="connsiteY67" fmla="*/ 2690544 h 6320484"/>
              <a:gd name="connsiteX68" fmla="*/ 4860369 w 4957370"/>
              <a:gd name="connsiteY68" fmla="*/ 2740646 h 6320484"/>
              <a:gd name="connsiteX69" fmla="*/ 4859492 w 4957370"/>
              <a:gd name="connsiteY69" fmla="*/ 2774197 h 6320484"/>
              <a:gd name="connsiteX70" fmla="*/ 4859032 w 4957370"/>
              <a:gd name="connsiteY70" fmla="*/ 2779045 h 6320484"/>
              <a:gd name="connsiteX71" fmla="*/ 4849950 w 4957370"/>
              <a:gd name="connsiteY71" fmla="*/ 2818850 h 6320484"/>
              <a:gd name="connsiteX72" fmla="*/ 4853201 w 4957370"/>
              <a:gd name="connsiteY72" fmla="*/ 2822786 h 6320484"/>
              <a:gd name="connsiteX73" fmla="*/ 4856030 w 4957370"/>
              <a:gd name="connsiteY73" fmla="*/ 2835573 h 6320484"/>
              <a:gd name="connsiteX74" fmla="*/ 4851309 w 4957370"/>
              <a:gd name="connsiteY74" fmla="*/ 2846133 h 6320484"/>
              <a:gd name="connsiteX75" fmla="*/ 4841168 w 4957370"/>
              <a:gd name="connsiteY75" fmla="*/ 2896246 h 6320484"/>
              <a:gd name="connsiteX76" fmla="*/ 4833868 w 4957370"/>
              <a:gd name="connsiteY76" fmla="*/ 2945711 h 6320484"/>
              <a:gd name="connsiteX77" fmla="*/ 4778020 w 4957370"/>
              <a:gd name="connsiteY77" fmla="*/ 3999577 h 6320484"/>
              <a:gd name="connsiteX78" fmla="*/ 4765288 w 4957370"/>
              <a:gd name="connsiteY78" fmla="*/ 4252632 h 6320484"/>
              <a:gd name="connsiteX79" fmla="*/ 4754250 w 4957370"/>
              <a:gd name="connsiteY79" fmla="*/ 4414955 h 6320484"/>
              <a:gd name="connsiteX80" fmla="*/ 4663870 w 4957370"/>
              <a:gd name="connsiteY80" fmla="*/ 6050064 h 6320484"/>
              <a:gd name="connsiteX81" fmla="*/ 4669145 w 4957370"/>
              <a:gd name="connsiteY81" fmla="*/ 6086684 h 6320484"/>
              <a:gd name="connsiteX82" fmla="*/ 4672665 w 4957370"/>
              <a:gd name="connsiteY82" fmla="*/ 6121067 h 6320484"/>
              <a:gd name="connsiteX83" fmla="*/ 4675485 w 4957370"/>
              <a:gd name="connsiteY83" fmla="*/ 6221142 h 6320484"/>
              <a:gd name="connsiteX84" fmla="*/ 4657006 w 4957370"/>
              <a:gd name="connsiteY84" fmla="*/ 6255466 h 6320484"/>
              <a:gd name="connsiteX85" fmla="*/ 4652373 w 4957370"/>
              <a:gd name="connsiteY85" fmla="*/ 6258160 h 6320484"/>
              <a:gd name="connsiteX86" fmla="*/ 4648931 w 4957370"/>
              <a:gd name="connsiteY86" fmla="*/ 6320461 h 6320484"/>
              <a:gd name="connsiteX87" fmla="*/ 732080 w 4957370"/>
              <a:gd name="connsiteY87" fmla="*/ 6068362 h 6320484"/>
              <a:gd name="connsiteX88" fmla="*/ 423039 w 4957370"/>
              <a:gd name="connsiteY88" fmla="*/ 6051307 h 6320484"/>
              <a:gd name="connsiteX89" fmla="*/ 427345 w 4957370"/>
              <a:gd name="connsiteY89" fmla="*/ 6011137 h 6320484"/>
              <a:gd name="connsiteX90" fmla="*/ 431547 w 4957370"/>
              <a:gd name="connsiteY90" fmla="*/ 6004548 h 6320484"/>
              <a:gd name="connsiteX91" fmla="*/ 431815 w 4957370"/>
              <a:gd name="connsiteY91" fmla="*/ 6001808 h 6320484"/>
              <a:gd name="connsiteX92" fmla="*/ 432084 w 4957370"/>
              <a:gd name="connsiteY92" fmla="*/ 5999067 h 6320484"/>
              <a:gd name="connsiteX93" fmla="*/ 432619 w 4957370"/>
              <a:gd name="connsiteY93" fmla="*/ 5993584 h 6320484"/>
              <a:gd name="connsiteX94" fmla="*/ 432305 w 4957370"/>
              <a:gd name="connsiteY94" fmla="*/ 5987694 h 6320484"/>
              <a:gd name="connsiteX95" fmla="*/ 431724 w 4957370"/>
              <a:gd name="connsiteY95" fmla="*/ 5984546 h 6320484"/>
              <a:gd name="connsiteX96" fmla="*/ 431991 w 4957370"/>
              <a:gd name="connsiteY96" fmla="*/ 5981803 h 6320484"/>
              <a:gd name="connsiteX97" fmla="*/ 431677 w 4957370"/>
              <a:gd name="connsiteY97" fmla="*/ 5975914 h 6320484"/>
              <a:gd name="connsiteX98" fmla="*/ 431096 w 4957370"/>
              <a:gd name="connsiteY98" fmla="*/ 5972765 h 6320484"/>
              <a:gd name="connsiteX99" fmla="*/ 430469 w 4957370"/>
              <a:gd name="connsiteY99" fmla="*/ 5960984 h 6320484"/>
              <a:gd name="connsiteX100" fmla="*/ 429887 w 4957370"/>
              <a:gd name="connsiteY100" fmla="*/ 5957836 h 6320484"/>
              <a:gd name="connsiteX101" fmla="*/ 430154 w 4957370"/>
              <a:gd name="connsiteY101" fmla="*/ 5955094 h 6320484"/>
              <a:gd name="connsiteX102" fmla="*/ 428725 w 4957370"/>
              <a:gd name="connsiteY102" fmla="*/ 5951537 h 6320484"/>
              <a:gd name="connsiteX103" fmla="*/ 434114 w 4957370"/>
              <a:gd name="connsiteY103" fmla="*/ 5888089 h 6320484"/>
              <a:gd name="connsiteX104" fmla="*/ 456311 w 4957370"/>
              <a:gd name="connsiteY104" fmla="*/ 5468000 h 6320484"/>
              <a:gd name="connsiteX105" fmla="*/ 270548 w 4957370"/>
              <a:gd name="connsiteY105" fmla="*/ 5477940 h 6320484"/>
              <a:gd name="connsiteX106" fmla="*/ 270475 w 4957370"/>
              <a:gd name="connsiteY106" fmla="*/ 5437540 h 6320484"/>
              <a:gd name="connsiteX107" fmla="*/ 273938 w 4957370"/>
              <a:gd name="connsiteY107" fmla="*/ 5430534 h 6320484"/>
              <a:gd name="connsiteX108" fmla="*/ 273907 w 4957370"/>
              <a:gd name="connsiteY108" fmla="*/ 5427782 h 6320484"/>
              <a:gd name="connsiteX109" fmla="*/ 273878 w 4957370"/>
              <a:gd name="connsiteY109" fmla="*/ 5425027 h 6320484"/>
              <a:gd name="connsiteX110" fmla="*/ 273815 w 4957370"/>
              <a:gd name="connsiteY110" fmla="*/ 5419519 h 6320484"/>
              <a:gd name="connsiteX111" fmla="*/ 272865 w 4957370"/>
              <a:gd name="connsiteY111" fmla="*/ 5413698 h 6320484"/>
              <a:gd name="connsiteX112" fmla="*/ 271945 w 4957370"/>
              <a:gd name="connsiteY112" fmla="*/ 5410631 h 6320484"/>
              <a:gd name="connsiteX113" fmla="*/ 271914 w 4957370"/>
              <a:gd name="connsiteY113" fmla="*/ 5407876 h 6320484"/>
              <a:gd name="connsiteX114" fmla="*/ 270963 w 4957370"/>
              <a:gd name="connsiteY114" fmla="*/ 5402055 h 6320484"/>
              <a:gd name="connsiteX115" fmla="*/ 270045 w 4957370"/>
              <a:gd name="connsiteY115" fmla="*/ 5398988 h 6320484"/>
              <a:gd name="connsiteX116" fmla="*/ 268144 w 4957370"/>
              <a:gd name="connsiteY116" fmla="*/ 5387344 h 6320484"/>
              <a:gd name="connsiteX117" fmla="*/ 267225 w 4957370"/>
              <a:gd name="connsiteY117" fmla="*/ 5384278 h 6320484"/>
              <a:gd name="connsiteX118" fmla="*/ 267193 w 4957370"/>
              <a:gd name="connsiteY118" fmla="*/ 5381523 h 6320484"/>
              <a:gd name="connsiteX119" fmla="*/ 265387 w 4957370"/>
              <a:gd name="connsiteY119" fmla="*/ 5378142 h 6320484"/>
              <a:gd name="connsiteX120" fmla="*/ 263868 w 4957370"/>
              <a:gd name="connsiteY120" fmla="*/ 5314483 h 6320484"/>
              <a:gd name="connsiteX121" fmla="*/ 192698 w 4957370"/>
              <a:gd name="connsiteY121" fmla="*/ 4040419 h 6320484"/>
              <a:gd name="connsiteX122" fmla="*/ 0 w 4957370"/>
              <a:gd name="connsiteY122" fmla="*/ 208389 h 6320484"/>
              <a:gd name="connsiteX123" fmla="*/ 2990554 w 4957370"/>
              <a:gd name="connsiteY123" fmla="*/ 54813 h 6320484"/>
              <a:gd name="connsiteX124" fmla="*/ 3816982 w 4957370"/>
              <a:gd name="connsiteY124" fmla="*/ 20020 h 632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Placeholder 5" descr="A person and person looking at a resume&#10;&#10;Description automatically generated">
            <a:extLst>
              <a:ext uri="{FF2B5EF4-FFF2-40B4-BE49-F238E27FC236}">
                <a16:creationId xmlns:a16="http://schemas.microsoft.com/office/drawing/2014/main" id="{9DB14A6D-D1B0-AFE0-DF96-86ADA43C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00"/>
          </a:blip>
          <a:srcRect l="12040" r="9526" b="-1"/>
          <a:stretch/>
        </p:blipFill>
        <p:spPr>
          <a:xfrm rot="21358242">
            <a:off x="796624" y="485640"/>
            <a:ext cx="4559211" cy="5812845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  <a:noFill/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70EE2C1-1650-4F94-B141-E57DC2EBB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84931">
            <a:off x="741094" y="481082"/>
            <a:ext cx="4167630" cy="4858042"/>
          </a:xfrm>
          <a:custGeom>
            <a:avLst/>
            <a:gdLst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76455 w 4534331"/>
              <a:gd name="connsiteY20" fmla="*/ 1116310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374006 w 4534331"/>
              <a:gd name="connsiteY20" fmla="*/ 1313892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855 w 4534331"/>
              <a:gd name="connsiteY21" fmla="*/ 534277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638 w 4534331"/>
              <a:gd name="connsiteY32" fmla="*/ 5184267 h 5262724"/>
              <a:gd name="connsiteX33" fmla="*/ 8057 w 4534331"/>
              <a:gd name="connsiteY33" fmla="*/ 5181119 h 5262724"/>
              <a:gd name="connsiteX34" fmla="*/ 7430 w 4534331"/>
              <a:gd name="connsiteY34" fmla="*/ 5169338 h 5262724"/>
              <a:gd name="connsiteX35" fmla="*/ 6848 w 4534331"/>
              <a:gd name="connsiteY35" fmla="*/ 5166190 h 5262724"/>
              <a:gd name="connsiteX36" fmla="*/ 7115 w 4534331"/>
              <a:gd name="connsiteY36" fmla="*/ 5163448 h 5262724"/>
              <a:gd name="connsiteX37" fmla="*/ 5686 w 4534331"/>
              <a:gd name="connsiteY37" fmla="*/ 5159891 h 5262724"/>
              <a:gd name="connsiteX38" fmla="*/ 11075 w 4534331"/>
              <a:gd name="connsiteY38" fmla="*/ 5096442 h 5262724"/>
              <a:gd name="connsiteX39" fmla="*/ 78405 w 4534331"/>
              <a:gd name="connsiteY39" fmla="*/ 3822170 h 5262724"/>
              <a:gd name="connsiteX40" fmla="*/ 300639 w 4534331"/>
              <a:gd name="connsiteY40" fmla="*/ 0 h 5262724"/>
              <a:gd name="connsiteX41" fmla="*/ 3291735 w 4534331"/>
              <a:gd name="connsiteY41" fmla="*/ 163268 h 5262724"/>
              <a:gd name="connsiteX42" fmla="*/ 4117066 w 4534331"/>
              <a:gd name="connsiteY42" fmla="*/ 218247 h 5262724"/>
              <a:gd name="connsiteX43" fmla="*/ 4488693 w 4534331"/>
              <a:gd name="connsiteY4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057 w 4534331"/>
              <a:gd name="connsiteY32" fmla="*/ 5181119 h 5262724"/>
              <a:gd name="connsiteX33" fmla="*/ 7430 w 4534331"/>
              <a:gd name="connsiteY33" fmla="*/ 5169338 h 5262724"/>
              <a:gd name="connsiteX34" fmla="*/ 6848 w 4534331"/>
              <a:gd name="connsiteY34" fmla="*/ 5166190 h 5262724"/>
              <a:gd name="connsiteX35" fmla="*/ 7115 w 4534331"/>
              <a:gd name="connsiteY35" fmla="*/ 5163448 h 5262724"/>
              <a:gd name="connsiteX36" fmla="*/ 5686 w 4534331"/>
              <a:gd name="connsiteY36" fmla="*/ 5159891 h 5262724"/>
              <a:gd name="connsiteX37" fmla="*/ 11075 w 4534331"/>
              <a:gd name="connsiteY37" fmla="*/ 5096442 h 5262724"/>
              <a:gd name="connsiteX38" fmla="*/ 78405 w 4534331"/>
              <a:gd name="connsiteY38" fmla="*/ 3822170 h 5262724"/>
              <a:gd name="connsiteX39" fmla="*/ 300639 w 4534331"/>
              <a:gd name="connsiteY39" fmla="*/ 0 h 5262724"/>
              <a:gd name="connsiteX40" fmla="*/ 3291735 w 4534331"/>
              <a:gd name="connsiteY40" fmla="*/ 163268 h 5262724"/>
              <a:gd name="connsiteX41" fmla="*/ 4117066 w 4534331"/>
              <a:gd name="connsiteY41" fmla="*/ 218247 h 5262724"/>
              <a:gd name="connsiteX42" fmla="*/ 4488693 w 4534331"/>
              <a:gd name="connsiteY4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5686 w 4534331"/>
              <a:gd name="connsiteY35" fmla="*/ 5159891 h 5262724"/>
              <a:gd name="connsiteX36" fmla="*/ 11075 w 4534331"/>
              <a:gd name="connsiteY36" fmla="*/ 5096442 h 5262724"/>
              <a:gd name="connsiteX37" fmla="*/ 78405 w 4534331"/>
              <a:gd name="connsiteY37" fmla="*/ 3822170 h 5262724"/>
              <a:gd name="connsiteX38" fmla="*/ 300639 w 4534331"/>
              <a:gd name="connsiteY38" fmla="*/ 0 h 5262724"/>
              <a:gd name="connsiteX39" fmla="*/ 3291735 w 4534331"/>
              <a:gd name="connsiteY39" fmla="*/ 163268 h 5262724"/>
              <a:gd name="connsiteX40" fmla="*/ 4117066 w 4534331"/>
              <a:gd name="connsiteY40" fmla="*/ 218247 h 5262724"/>
              <a:gd name="connsiteX41" fmla="*/ 4488693 w 4534331"/>
              <a:gd name="connsiteY4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11075 w 4534331"/>
              <a:gd name="connsiteY35" fmla="*/ 5096442 h 5262724"/>
              <a:gd name="connsiteX36" fmla="*/ 78405 w 4534331"/>
              <a:gd name="connsiteY36" fmla="*/ 3822170 h 5262724"/>
              <a:gd name="connsiteX37" fmla="*/ 300639 w 4534331"/>
              <a:gd name="connsiteY37" fmla="*/ 0 h 5262724"/>
              <a:gd name="connsiteX38" fmla="*/ 3291735 w 4534331"/>
              <a:gd name="connsiteY38" fmla="*/ 163268 h 5262724"/>
              <a:gd name="connsiteX39" fmla="*/ 4117066 w 4534331"/>
              <a:gd name="connsiteY39" fmla="*/ 218247 h 5262724"/>
              <a:gd name="connsiteX40" fmla="*/ 4488693 w 4534331"/>
              <a:gd name="connsiteY4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11075 w 4534331"/>
              <a:gd name="connsiteY34" fmla="*/ 5096442 h 5262724"/>
              <a:gd name="connsiteX35" fmla="*/ 78405 w 4534331"/>
              <a:gd name="connsiteY35" fmla="*/ 3822170 h 5262724"/>
              <a:gd name="connsiteX36" fmla="*/ 300639 w 4534331"/>
              <a:gd name="connsiteY36" fmla="*/ 0 h 5262724"/>
              <a:gd name="connsiteX37" fmla="*/ 3291735 w 4534331"/>
              <a:gd name="connsiteY37" fmla="*/ 163268 h 5262724"/>
              <a:gd name="connsiteX38" fmla="*/ 4117066 w 4534331"/>
              <a:gd name="connsiteY38" fmla="*/ 218247 h 5262724"/>
              <a:gd name="connsiteX39" fmla="*/ 4488693 w 4534331"/>
              <a:gd name="connsiteY3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7430 w 4534331"/>
              <a:gd name="connsiteY31" fmla="*/ 5169338 h 5262724"/>
              <a:gd name="connsiteX32" fmla="*/ 6848 w 4534331"/>
              <a:gd name="connsiteY32" fmla="*/ 5166190 h 5262724"/>
              <a:gd name="connsiteX33" fmla="*/ 11075 w 4534331"/>
              <a:gd name="connsiteY33" fmla="*/ 5096442 h 5262724"/>
              <a:gd name="connsiteX34" fmla="*/ 78405 w 4534331"/>
              <a:gd name="connsiteY34" fmla="*/ 3822170 h 5262724"/>
              <a:gd name="connsiteX35" fmla="*/ 300639 w 4534331"/>
              <a:gd name="connsiteY35" fmla="*/ 0 h 5262724"/>
              <a:gd name="connsiteX36" fmla="*/ 3291735 w 4534331"/>
              <a:gd name="connsiteY36" fmla="*/ 163268 h 5262724"/>
              <a:gd name="connsiteX37" fmla="*/ 4117066 w 4534331"/>
              <a:gd name="connsiteY37" fmla="*/ 218247 h 5262724"/>
              <a:gd name="connsiteX38" fmla="*/ 4488693 w 4534331"/>
              <a:gd name="connsiteY38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7430 w 4534331"/>
              <a:gd name="connsiteY30" fmla="*/ 5169338 h 5262724"/>
              <a:gd name="connsiteX31" fmla="*/ 6848 w 4534331"/>
              <a:gd name="connsiteY31" fmla="*/ 5166190 h 5262724"/>
              <a:gd name="connsiteX32" fmla="*/ 11075 w 4534331"/>
              <a:gd name="connsiteY32" fmla="*/ 5096442 h 5262724"/>
              <a:gd name="connsiteX33" fmla="*/ 78405 w 4534331"/>
              <a:gd name="connsiteY33" fmla="*/ 3822170 h 5262724"/>
              <a:gd name="connsiteX34" fmla="*/ 300639 w 4534331"/>
              <a:gd name="connsiteY34" fmla="*/ 0 h 5262724"/>
              <a:gd name="connsiteX35" fmla="*/ 3291735 w 4534331"/>
              <a:gd name="connsiteY35" fmla="*/ 163268 h 5262724"/>
              <a:gd name="connsiteX36" fmla="*/ 4117066 w 4534331"/>
              <a:gd name="connsiteY36" fmla="*/ 218247 h 5262724"/>
              <a:gd name="connsiteX37" fmla="*/ 4488693 w 4534331"/>
              <a:gd name="connsiteY37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7430 w 4534331"/>
              <a:gd name="connsiteY29" fmla="*/ 5169338 h 5262724"/>
              <a:gd name="connsiteX30" fmla="*/ 6848 w 4534331"/>
              <a:gd name="connsiteY30" fmla="*/ 5166190 h 5262724"/>
              <a:gd name="connsiteX31" fmla="*/ 11075 w 4534331"/>
              <a:gd name="connsiteY31" fmla="*/ 5096442 h 5262724"/>
              <a:gd name="connsiteX32" fmla="*/ 78405 w 4534331"/>
              <a:gd name="connsiteY32" fmla="*/ 3822170 h 5262724"/>
              <a:gd name="connsiteX33" fmla="*/ 300639 w 4534331"/>
              <a:gd name="connsiteY33" fmla="*/ 0 h 5262724"/>
              <a:gd name="connsiteX34" fmla="*/ 3291735 w 4534331"/>
              <a:gd name="connsiteY34" fmla="*/ 163268 h 5262724"/>
              <a:gd name="connsiteX35" fmla="*/ 4117066 w 4534331"/>
              <a:gd name="connsiteY35" fmla="*/ 218247 h 5262724"/>
              <a:gd name="connsiteX36" fmla="*/ 4488693 w 4534331"/>
              <a:gd name="connsiteY36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7430 w 4534331"/>
              <a:gd name="connsiteY28" fmla="*/ 5169338 h 5262724"/>
              <a:gd name="connsiteX29" fmla="*/ 6848 w 4534331"/>
              <a:gd name="connsiteY29" fmla="*/ 5166190 h 5262724"/>
              <a:gd name="connsiteX30" fmla="*/ 11075 w 4534331"/>
              <a:gd name="connsiteY30" fmla="*/ 5096442 h 5262724"/>
              <a:gd name="connsiteX31" fmla="*/ 78405 w 4534331"/>
              <a:gd name="connsiteY31" fmla="*/ 3822170 h 5262724"/>
              <a:gd name="connsiteX32" fmla="*/ 300639 w 4534331"/>
              <a:gd name="connsiteY32" fmla="*/ 0 h 5262724"/>
              <a:gd name="connsiteX33" fmla="*/ 3291735 w 4534331"/>
              <a:gd name="connsiteY33" fmla="*/ 163268 h 5262724"/>
              <a:gd name="connsiteX34" fmla="*/ 4117066 w 4534331"/>
              <a:gd name="connsiteY34" fmla="*/ 218247 h 5262724"/>
              <a:gd name="connsiteX35" fmla="*/ 4488693 w 4534331"/>
              <a:gd name="connsiteY35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7430 w 4534331"/>
              <a:gd name="connsiteY27" fmla="*/ 5169338 h 5262724"/>
              <a:gd name="connsiteX28" fmla="*/ 6848 w 4534331"/>
              <a:gd name="connsiteY28" fmla="*/ 5166190 h 5262724"/>
              <a:gd name="connsiteX29" fmla="*/ 11075 w 4534331"/>
              <a:gd name="connsiteY29" fmla="*/ 5096442 h 5262724"/>
              <a:gd name="connsiteX30" fmla="*/ 78405 w 4534331"/>
              <a:gd name="connsiteY30" fmla="*/ 3822170 h 5262724"/>
              <a:gd name="connsiteX31" fmla="*/ 300639 w 4534331"/>
              <a:gd name="connsiteY31" fmla="*/ 0 h 5262724"/>
              <a:gd name="connsiteX32" fmla="*/ 3291735 w 4534331"/>
              <a:gd name="connsiteY32" fmla="*/ 163268 h 5262724"/>
              <a:gd name="connsiteX33" fmla="*/ 4117066 w 4534331"/>
              <a:gd name="connsiteY33" fmla="*/ 218247 h 5262724"/>
              <a:gd name="connsiteX34" fmla="*/ 4488693 w 4534331"/>
              <a:gd name="connsiteY34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7430 w 4534331"/>
              <a:gd name="connsiteY26" fmla="*/ 5169338 h 5262724"/>
              <a:gd name="connsiteX27" fmla="*/ 6848 w 4534331"/>
              <a:gd name="connsiteY27" fmla="*/ 5166190 h 5262724"/>
              <a:gd name="connsiteX28" fmla="*/ 11075 w 4534331"/>
              <a:gd name="connsiteY28" fmla="*/ 5096442 h 5262724"/>
              <a:gd name="connsiteX29" fmla="*/ 78405 w 4534331"/>
              <a:gd name="connsiteY29" fmla="*/ 3822170 h 5262724"/>
              <a:gd name="connsiteX30" fmla="*/ 300639 w 4534331"/>
              <a:gd name="connsiteY30" fmla="*/ 0 h 5262724"/>
              <a:gd name="connsiteX31" fmla="*/ 3291735 w 4534331"/>
              <a:gd name="connsiteY31" fmla="*/ 163268 h 5262724"/>
              <a:gd name="connsiteX32" fmla="*/ 4117066 w 4534331"/>
              <a:gd name="connsiteY32" fmla="*/ 218247 h 5262724"/>
              <a:gd name="connsiteX33" fmla="*/ 4488693 w 4534331"/>
              <a:gd name="connsiteY3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6848 w 4534331"/>
              <a:gd name="connsiteY26" fmla="*/ 5166190 h 5262724"/>
              <a:gd name="connsiteX27" fmla="*/ 11075 w 4534331"/>
              <a:gd name="connsiteY27" fmla="*/ 5096442 h 5262724"/>
              <a:gd name="connsiteX28" fmla="*/ 78405 w 4534331"/>
              <a:gd name="connsiteY28" fmla="*/ 3822170 h 5262724"/>
              <a:gd name="connsiteX29" fmla="*/ 300639 w 4534331"/>
              <a:gd name="connsiteY29" fmla="*/ 0 h 5262724"/>
              <a:gd name="connsiteX30" fmla="*/ 3291735 w 4534331"/>
              <a:gd name="connsiteY30" fmla="*/ 163268 h 5262724"/>
              <a:gd name="connsiteX31" fmla="*/ 4117066 w 4534331"/>
              <a:gd name="connsiteY31" fmla="*/ 218247 h 5262724"/>
              <a:gd name="connsiteX32" fmla="*/ 4488693 w 4534331"/>
              <a:gd name="connsiteY3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11075 w 4534331"/>
              <a:gd name="connsiteY26" fmla="*/ 5096442 h 5262724"/>
              <a:gd name="connsiteX27" fmla="*/ 78405 w 4534331"/>
              <a:gd name="connsiteY27" fmla="*/ 3822170 h 5262724"/>
              <a:gd name="connsiteX28" fmla="*/ 300639 w 4534331"/>
              <a:gd name="connsiteY28" fmla="*/ 0 h 5262724"/>
              <a:gd name="connsiteX29" fmla="*/ 3291735 w 4534331"/>
              <a:gd name="connsiteY29" fmla="*/ 163268 h 5262724"/>
              <a:gd name="connsiteX30" fmla="*/ 4117066 w 4534331"/>
              <a:gd name="connsiteY30" fmla="*/ 218247 h 5262724"/>
              <a:gd name="connsiteX31" fmla="*/ 4488693 w 4534331"/>
              <a:gd name="connsiteY3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11075 w 4534331"/>
              <a:gd name="connsiteY25" fmla="*/ 5096442 h 5262724"/>
              <a:gd name="connsiteX26" fmla="*/ 78405 w 4534331"/>
              <a:gd name="connsiteY26" fmla="*/ 3822170 h 5262724"/>
              <a:gd name="connsiteX27" fmla="*/ 300639 w 4534331"/>
              <a:gd name="connsiteY27" fmla="*/ 0 h 5262724"/>
              <a:gd name="connsiteX28" fmla="*/ 3291735 w 4534331"/>
              <a:gd name="connsiteY28" fmla="*/ 163268 h 5262724"/>
              <a:gd name="connsiteX29" fmla="*/ 4117066 w 4534331"/>
              <a:gd name="connsiteY29" fmla="*/ 218247 h 5262724"/>
              <a:gd name="connsiteX30" fmla="*/ 4488693 w 4534331"/>
              <a:gd name="connsiteY3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11075 w 4534331"/>
              <a:gd name="connsiteY24" fmla="*/ 5096442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6847 w 4534331"/>
              <a:gd name="connsiteY24" fmla="*/ 5049278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6914 w 4532552"/>
              <a:gd name="connsiteY0" fmla="*/ 238623 h 5262724"/>
              <a:gd name="connsiteX1" fmla="*/ 4514676 w 4532552"/>
              <a:gd name="connsiteY1" fmla="*/ 260377 h 5262724"/>
              <a:gd name="connsiteX2" fmla="*/ 4512910 w 4532552"/>
              <a:gd name="connsiteY2" fmla="*/ 292054 h 5262724"/>
              <a:gd name="connsiteX3" fmla="*/ 4515819 w 4532552"/>
              <a:gd name="connsiteY3" fmla="*/ 293767 h 5262724"/>
              <a:gd name="connsiteX4" fmla="*/ 4532177 w 4532552"/>
              <a:gd name="connsiteY4" fmla="*/ 325268 h 5262724"/>
              <a:gd name="connsiteX5" fmla="*/ 4510009 w 4532552"/>
              <a:gd name="connsiteY5" fmla="*/ 382780 h 5262724"/>
              <a:gd name="connsiteX6" fmla="*/ 4506536 w 4532552"/>
              <a:gd name="connsiteY6" fmla="*/ 406346 h 5262724"/>
              <a:gd name="connsiteX7" fmla="*/ 4501452 w 4532552"/>
              <a:gd name="connsiteY7" fmla="*/ 497471 h 5262724"/>
              <a:gd name="connsiteX8" fmla="*/ 4500805 w 4532552"/>
              <a:gd name="connsiteY8" fmla="*/ 543780 h 5262724"/>
              <a:gd name="connsiteX9" fmla="*/ 4497719 w 4532552"/>
              <a:gd name="connsiteY9" fmla="*/ 572177 h 5262724"/>
              <a:gd name="connsiteX10" fmla="*/ 4497052 w 4532552"/>
              <a:gd name="connsiteY10" fmla="*/ 576349 h 5262724"/>
              <a:gd name="connsiteX11" fmla="*/ 4484170 w 4532552"/>
              <a:gd name="connsiteY11" fmla="*/ 807322 h 5262724"/>
              <a:gd name="connsiteX12" fmla="*/ 4485876 w 4532552"/>
              <a:gd name="connsiteY12" fmla="*/ 812145 h 5262724"/>
              <a:gd name="connsiteX13" fmla="*/ 4483734 w 4532552"/>
              <a:gd name="connsiteY13" fmla="*/ 835920 h 5262724"/>
              <a:gd name="connsiteX14" fmla="*/ 4482140 w 4532552"/>
              <a:gd name="connsiteY14" fmla="*/ 843687 h 5262724"/>
              <a:gd name="connsiteX15" fmla="*/ 4475929 w 4532552"/>
              <a:gd name="connsiteY15" fmla="*/ 955057 h 5262724"/>
              <a:gd name="connsiteX16" fmla="*/ 4477997 w 4532552"/>
              <a:gd name="connsiteY16" fmla="*/ 955955 h 5262724"/>
              <a:gd name="connsiteX17" fmla="*/ 4482099 w 4532552"/>
              <a:gd name="connsiteY17" fmla="*/ 992052 h 5262724"/>
              <a:gd name="connsiteX18" fmla="*/ 4477321 w 4532552"/>
              <a:gd name="connsiteY18" fmla="*/ 1090349 h 5262724"/>
              <a:gd name="connsiteX19" fmla="*/ 4474967 w 4532552"/>
              <a:gd name="connsiteY19" fmla="*/ 1103658 h 5262724"/>
              <a:gd name="connsiteX20" fmla="*/ 4434615 w 4532552"/>
              <a:gd name="connsiteY20" fmla="*/ 1106892 h 5262724"/>
              <a:gd name="connsiteX21" fmla="*/ 845076 w 4532552"/>
              <a:gd name="connsiteY21" fmla="*/ 526104 h 5262724"/>
              <a:gd name="connsiteX22" fmla="*/ 53726 w 4532552"/>
              <a:gd name="connsiteY22" fmla="*/ 5262724 h 5262724"/>
              <a:gd name="connsiteX23" fmla="*/ 0 w 4532552"/>
              <a:gd name="connsiteY23" fmla="*/ 5133379 h 5262724"/>
              <a:gd name="connsiteX24" fmla="*/ 5068 w 4532552"/>
              <a:gd name="connsiteY24" fmla="*/ 5049278 h 5262724"/>
              <a:gd name="connsiteX25" fmla="*/ 76626 w 4532552"/>
              <a:gd name="connsiteY25" fmla="*/ 3822170 h 5262724"/>
              <a:gd name="connsiteX26" fmla="*/ 298860 w 4532552"/>
              <a:gd name="connsiteY26" fmla="*/ 0 h 5262724"/>
              <a:gd name="connsiteX27" fmla="*/ 3289956 w 4532552"/>
              <a:gd name="connsiteY27" fmla="*/ 163268 h 5262724"/>
              <a:gd name="connsiteX28" fmla="*/ 4115287 w 4532552"/>
              <a:gd name="connsiteY28" fmla="*/ 218247 h 5262724"/>
              <a:gd name="connsiteX29" fmla="*/ 4486914 w 4532552"/>
              <a:gd name="connsiteY29" fmla="*/ 238623 h 5262724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76626 w 4532552"/>
              <a:gd name="connsiteY25" fmla="*/ 3822170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5372 w 4532552"/>
              <a:gd name="connsiteY20" fmla="*/ 1102807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32552" h="5162437">
                <a:moveTo>
                  <a:pt x="4486914" y="238623"/>
                </a:moveTo>
                <a:lnTo>
                  <a:pt x="4514676" y="260377"/>
                </a:lnTo>
                <a:cubicBezTo>
                  <a:pt x="4514088" y="270937"/>
                  <a:pt x="4513499" y="281495"/>
                  <a:pt x="4512910" y="292054"/>
                </a:cubicBezTo>
                <a:lnTo>
                  <a:pt x="4515819" y="293767"/>
                </a:lnTo>
                <a:cubicBezTo>
                  <a:pt x="4525377" y="295470"/>
                  <a:pt x="4534537" y="282474"/>
                  <a:pt x="4532177" y="325268"/>
                </a:cubicBezTo>
                <a:cubicBezTo>
                  <a:pt x="4521581" y="345709"/>
                  <a:pt x="4514596" y="364640"/>
                  <a:pt x="4510009" y="382780"/>
                </a:cubicBezTo>
                <a:lnTo>
                  <a:pt x="4506536" y="406346"/>
                </a:lnTo>
                <a:lnTo>
                  <a:pt x="4501452" y="497471"/>
                </a:lnTo>
                <a:cubicBezTo>
                  <a:pt x="4501236" y="512907"/>
                  <a:pt x="4501021" y="528344"/>
                  <a:pt x="4500805" y="543780"/>
                </a:cubicBezTo>
                <a:cubicBezTo>
                  <a:pt x="4500535" y="548693"/>
                  <a:pt x="4499446" y="559198"/>
                  <a:pt x="4497719" y="572177"/>
                </a:cubicBezTo>
                <a:cubicBezTo>
                  <a:pt x="4497497" y="573568"/>
                  <a:pt x="4497274" y="574958"/>
                  <a:pt x="4497052" y="576349"/>
                </a:cubicBezTo>
                <a:lnTo>
                  <a:pt x="4484170" y="807322"/>
                </a:lnTo>
                <a:lnTo>
                  <a:pt x="4485876" y="812145"/>
                </a:lnTo>
                <a:cubicBezTo>
                  <a:pt x="4486375" y="819672"/>
                  <a:pt x="4485299" y="827715"/>
                  <a:pt x="4483734" y="835920"/>
                </a:cubicBezTo>
                <a:lnTo>
                  <a:pt x="4482140" y="843687"/>
                </a:lnTo>
                <a:lnTo>
                  <a:pt x="4475929" y="955057"/>
                </a:lnTo>
                <a:lnTo>
                  <a:pt x="4477997" y="955955"/>
                </a:lnTo>
                <a:cubicBezTo>
                  <a:pt x="4479432" y="962298"/>
                  <a:pt x="4482211" y="969654"/>
                  <a:pt x="4482099" y="992052"/>
                </a:cubicBezTo>
                <a:cubicBezTo>
                  <a:pt x="4471306" y="1019290"/>
                  <a:pt x="4491677" y="1056551"/>
                  <a:pt x="4477321" y="1090349"/>
                </a:cubicBezTo>
                <a:cubicBezTo>
                  <a:pt x="4476393" y="1093457"/>
                  <a:pt x="4475579" y="1098191"/>
                  <a:pt x="4474967" y="1103658"/>
                </a:cubicBezTo>
                <a:lnTo>
                  <a:pt x="4435372" y="1102807"/>
                </a:lnTo>
                <a:lnTo>
                  <a:pt x="850015" y="522756"/>
                </a:lnTo>
                <a:lnTo>
                  <a:pt x="59332" y="5162437"/>
                </a:lnTo>
                <a:lnTo>
                  <a:pt x="0" y="5133379"/>
                </a:lnTo>
                <a:lnTo>
                  <a:pt x="5068" y="5049278"/>
                </a:lnTo>
                <a:lnTo>
                  <a:pt x="69774" y="3812518"/>
                </a:lnTo>
                <a:cubicBezTo>
                  <a:pt x="144356" y="2535737"/>
                  <a:pt x="224278" y="1276781"/>
                  <a:pt x="298860" y="0"/>
                </a:cubicBezTo>
                <a:cubicBezTo>
                  <a:pt x="622244" y="31145"/>
                  <a:pt x="2654137" y="125531"/>
                  <a:pt x="3289956" y="163268"/>
                </a:cubicBezTo>
                <a:lnTo>
                  <a:pt x="4115287" y="218247"/>
                </a:lnTo>
                <a:lnTo>
                  <a:pt x="4486914" y="238623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0A91793-0277-492A-B660-A4552523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86505">
            <a:off x="1985843" y="-199894"/>
            <a:ext cx="444795" cy="151635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4AB576D-6365-43AE-BA89-60F933D6C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1232395" y="1203837"/>
            <a:ext cx="4099496" cy="5072884"/>
          </a:xfrm>
          <a:custGeom>
            <a:avLst/>
            <a:gdLst>
              <a:gd name="connsiteX0" fmla="*/ 127458 w 4457507"/>
              <a:gd name="connsiteY0" fmla="*/ 103043 h 5515902"/>
              <a:gd name="connsiteX1" fmla="*/ 118742 w 4457507"/>
              <a:gd name="connsiteY1" fmla="*/ 3939905 h 5515902"/>
              <a:gd name="connsiteX2" fmla="*/ 122936 w 4457507"/>
              <a:gd name="connsiteY2" fmla="*/ 5215949 h 5515902"/>
              <a:gd name="connsiteX3" fmla="*/ 121112 w 4457507"/>
              <a:gd name="connsiteY3" fmla="*/ 5279599 h 5515902"/>
              <a:gd name="connsiteX4" fmla="*/ 122738 w 4457507"/>
              <a:gd name="connsiteY4" fmla="*/ 5283070 h 5515902"/>
              <a:gd name="connsiteX5" fmla="*/ 122625 w 4457507"/>
              <a:gd name="connsiteY5" fmla="*/ 5285823 h 5515902"/>
              <a:gd name="connsiteX6" fmla="*/ 123382 w 4457507"/>
              <a:gd name="connsiteY6" fmla="*/ 5288933 h 5515902"/>
              <a:gd name="connsiteX7" fmla="*/ 124669 w 4457507"/>
              <a:gd name="connsiteY7" fmla="*/ 5300661 h 5515902"/>
              <a:gd name="connsiteX8" fmla="*/ 125425 w 4457507"/>
              <a:gd name="connsiteY8" fmla="*/ 5303772 h 5515902"/>
              <a:gd name="connsiteX9" fmla="*/ 126069 w 4457507"/>
              <a:gd name="connsiteY9" fmla="*/ 5309635 h 5515902"/>
              <a:gd name="connsiteX10" fmla="*/ 125955 w 4457507"/>
              <a:gd name="connsiteY10" fmla="*/ 5312388 h 5515902"/>
              <a:gd name="connsiteX11" fmla="*/ 126712 w 4457507"/>
              <a:gd name="connsiteY11" fmla="*/ 5315499 h 5515902"/>
              <a:gd name="connsiteX12" fmla="*/ 127356 w 4457507"/>
              <a:gd name="connsiteY12" fmla="*/ 5321362 h 5515902"/>
              <a:gd name="connsiteX13" fmla="*/ 127129 w 4457507"/>
              <a:gd name="connsiteY13" fmla="*/ 5326866 h 5515902"/>
              <a:gd name="connsiteX14" fmla="*/ 127014 w 4457507"/>
              <a:gd name="connsiteY14" fmla="*/ 5329618 h 5515902"/>
              <a:gd name="connsiteX15" fmla="*/ 126900 w 4457507"/>
              <a:gd name="connsiteY15" fmla="*/ 5332368 h 5515902"/>
              <a:gd name="connsiteX16" fmla="*/ 123074 w 4457507"/>
              <a:gd name="connsiteY16" fmla="*/ 5339183 h 5515902"/>
              <a:gd name="connsiteX17" fmla="*/ 121026 w 4457507"/>
              <a:gd name="connsiteY17" fmla="*/ 5379531 h 5515902"/>
              <a:gd name="connsiteX18" fmla="*/ 430537 w 4457507"/>
              <a:gd name="connsiteY18" fmla="*/ 5379238 h 5515902"/>
              <a:gd name="connsiteX19" fmla="*/ 4355361 w 4457507"/>
              <a:gd name="connsiteY19" fmla="*/ 5411414 h 5515902"/>
              <a:gd name="connsiteX20" fmla="*/ 4355306 w 4457507"/>
              <a:gd name="connsiteY20" fmla="*/ 5349018 h 5515902"/>
              <a:gd name="connsiteX21" fmla="*/ 4359780 w 4457507"/>
              <a:gd name="connsiteY21" fmla="*/ 5346069 h 5515902"/>
              <a:gd name="connsiteX22" fmla="*/ 4376306 w 4457507"/>
              <a:gd name="connsiteY22" fmla="*/ 5310763 h 5515902"/>
              <a:gd name="connsiteX23" fmla="*/ 4367882 w 4457507"/>
              <a:gd name="connsiteY23" fmla="*/ 5211003 h 5515902"/>
              <a:gd name="connsiteX24" fmla="*/ 4362441 w 4457507"/>
              <a:gd name="connsiteY24" fmla="*/ 5176871 h 5515902"/>
              <a:gd name="connsiteX25" fmla="*/ 4355121 w 4457507"/>
              <a:gd name="connsiteY25" fmla="*/ 5140605 h 5515902"/>
              <a:gd name="connsiteX26" fmla="*/ 4353716 w 4457507"/>
              <a:gd name="connsiteY26" fmla="*/ 3503001 h 5515902"/>
              <a:gd name="connsiteX27" fmla="*/ 4355640 w 4457507"/>
              <a:gd name="connsiteY27" fmla="*/ 3340314 h 5515902"/>
              <a:gd name="connsiteX28" fmla="*/ 4354169 w 4457507"/>
              <a:gd name="connsiteY28" fmla="*/ 3086943 h 5515902"/>
              <a:gd name="connsiteX29" fmla="*/ 4350863 w 4457507"/>
              <a:gd name="connsiteY29" fmla="*/ 2031604 h 5515902"/>
              <a:gd name="connsiteX30" fmla="*/ 4355379 w 4457507"/>
              <a:gd name="connsiteY30" fmla="*/ 1981807 h 5515902"/>
              <a:gd name="connsiteX31" fmla="*/ 4362696 w 4457507"/>
              <a:gd name="connsiteY31" fmla="*/ 1931205 h 5515902"/>
              <a:gd name="connsiteX32" fmla="*/ 4366817 w 4457507"/>
              <a:gd name="connsiteY32" fmla="*/ 1920397 h 5515902"/>
              <a:gd name="connsiteX33" fmla="*/ 4363276 w 4457507"/>
              <a:gd name="connsiteY33" fmla="*/ 1907788 h 5515902"/>
              <a:gd name="connsiteX34" fmla="*/ 4359810 w 4457507"/>
              <a:gd name="connsiteY34" fmla="*/ 1904041 h 5515902"/>
              <a:gd name="connsiteX35" fmla="*/ 4366646 w 4457507"/>
              <a:gd name="connsiteY35" fmla="*/ 1863789 h 5515902"/>
              <a:gd name="connsiteX36" fmla="*/ 4366834 w 4457507"/>
              <a:gd name="connsiteY36" fmla="*/ 1858923 h 5515902"/>
              <a:gd name="connsiteX37" fmla="*/ 4365829 w 4457507"/>
              <a:gd name="connsiteY37" fmla="*/ 1825376 h 5515902"/>
              <a:gd name="connsiteX38" fmla="*/ 4360756 w 4457507"/>
              <a:gd name="connsiteY38" fmla="*/ 1775480 h 5515902"/>
              <a:gd name="connsiteX39" fmla="*/ 4350764 w 4457507"/>
              <a:gd name="connsiteY39" fmla="*/ 1751897 h 5515902"/>
              <a:gd name="connsiteX40" fmla="*/ 4350710 w 4457507"/>
              <a:gd name="connsiteY40" fmla="*/ 1599932 h 5515902"/>
              <a:gd name="connsiteX41" fmla="*/ 4352750 w 4457507"/>
              <a:gd name="connsiteY41" fmla="*/ 1599691 h 5515902"/>
              <a:gd name="connsiteX42" fmla="*/ 4362203 w 4457507"/>
              <a:gd name="connsiteY42" fmla="*/ 1564293 h 5515902"/>
              <a:gd name="connsiteX43" fmla="*/ 4359725 w 4457507"/>
              <a:gd name="connsiteY43" fmla="*/ 1546992 h 5515902"/>
              <a:gd name="connsiteX44" fmla="*/ 4359144 w 4457507"/>
              <a:gd name="connsiteY44" fmla="*/ 1543968 h 5515902"/>
              <a:gd name="connsiteX45" fmla="*/ 4360158 w 4457507"/>
              <a:gd name="connsiteY45" fmla="*/ 1532722 h 5515902"/>
              <a:gd name="connsiteX46" fmla="*/ 4356271 w 4457507"/>
              <a:gd name="connsiteY46" fmla="*/ 1528488 h 5515902"/>
              <a:gd name="connsiteX47" fmla="*/ 4357838 w 4457507"/>
              <a:gd name="connsiteY47" fmla="*/ 1490397 h 5515902"/>
              <a:gd name="connsiteX48" fmla="*/ 4368153 w 4457507"/>
              <a:gd name="connsiteY48" fmla="*/ 1417799 h 5515902"/>
              <a:gd name="connsiteX49" fmla="*/ 4372393 w 4457507"/>
              <a:gd name="connsiteY49" fmla="*/ 1406611 h 5515902"/>
              <a:gd name="connsiteX50" fmla="*/ 4379105 w 4457507"/>
              <a:gd name="connsiteY50" fmla="*/ 1332589 h 5515902"/>
              <a:gd name="connsiteX51" fmla="*/ 4386422 w 4457507"/>
              <a:gd name="connsiteY51" fmla="*/ 1281989 h 5515902"/>
              <a:gd name="connsiteX52" fmla="*/ 4390544 w 4457507"/>
              <a:gd name="connsiteY52" fmla="*/ 1271180 h 5515902"/>
              <a:gd name="connsiteX53" fmla="*/ 4387002 w 4457507"/>
              <a:gd name="connsiteY53" fmla="*/ 1258572 h 5515902"/>
              <a:gd name="connsiteX54" fmla="*/ 4383536 w 4457507"/>
              <a:gd name="connsiteY54" fmla="*/ 1254825 h 5515902"/>
              <a:gd name="connsiteX55" fmla="*/ 4390372 w 4457507"/>
              <a:gd name="connsiteY55" fmla="*/ 1214574 h 5515902"/>
              <a:gd name="connsiteX56" fmla="*/ 4390560 w 4457507"/>
              <a:gd name="connsiteY56" fmla="*/ 1209707 h 5515902"/>
              <a:gd name="connsiteX57" fmla="*/ 4389554 w 4457507"/>
              <a:gd name="connsiteY57" fmla="*/ 1176159 h 5515902"/>
              <a:gd name="connsiteX58" fmla="*/ 4384483 w 4457507"/>
              <a:gd name="connsiteY58" fmla="*/ 1126265 h 5515902"/>
              <a:gd name="connsiteX59" fmla="*/ 4372782 w 4457507"/>
              <a:gd name="connsiteY59" fmla="*/ 1074492 h 5515902"/>
              <a:gd name="connsiteX60" fmla="*/ 4368023 w 4457507"/>
              <a:gd name="connsiteY60" fmla="*/ 1044600 h 5515902"/>
              <a:gd name="connsiteX61" fmla="*/ 4362564 w 4457507"/>
              <a:gd name="connsiteY61" fmla="*/ 1023807 h 5515902"/>
              <a:gd name="connsiteX62" fmla="*/ 4359409 w 4457507"/>
              <a:gd name="connsiteY62" fmla="*/ 965734 h 5515902"/>
              <a:gd name="connsiteX63" fmla="*/ 4358670 w 4457507"/>
              <a:gd name="connsiteY63" fmla="*/ 867324 h 5515902"/>
              <a:gd name="connsiteX64" fmla="*/ 4352551 w 4457507"/>
              <a:gd name="connsiteY64" fmla="*/ 831512 h 5515902"/>
              <a:gd name="connsiteX65" fmla="*/ 4350436 w 4457507"/>
              <a:gd name="connsiteY65" fmla="*/ 830732 h 5515902"/>
              <a:gd name="connsiteX66" fmla="*/ 4350396 w 4457507"/>
              <a:gd name="connsiteY66" fmla="*/ 719189 h 5515902"/>
              <a:gd name="connsiteX67" fmla="*/ 4351552 w 4457507"/>
              <a:gd name="connsiteY67" fmla="*/ 711345 h 5515902"/>
              <a:gd name="connsiteX68" fmla="*/ 4352358 w 4457507"/>
              <a:gd name="connsiteY68" fmla="*/ 687487 h 5515902"/>
              <a:gd name="connsiteX69" fmla="*/ 4350384 w 4457507"/>
              <a:gd name="connsiteY69" fmla="*/ 682767 h 5515902"/>
              <a:gd name="connsiteX70" fmla="*/ 4350301 w 4457507"/>
              <a:gd name="connsiteY70" fmla="*/ 451435 h 5515902"/>
              <a:gd name="connsiteX71" fmla="*/ 4350733 w 4457507"/>
              <a:gd name="connsiteY71" fmla="*/ 447233 h 5515902"/>
              <a:gd name="connsiteX72" fmla="*/ 4352222 w 4457507"/>
              <a:gd name="connsiteY72" fmla="*/ 418707 h 5515902"/>
              <a:gd name="connsiteX73" fmla="*/ 4350273 w 4457507"/>
              <a:gd name="connsiteY73" fmla="*/ 372435 h 5515902"/>
              <a:gd name="connsiteX74" fmla="*/ 4350241 w 4457507"/>
              <a:gd name="connsiteY74" fmla="*/ 281168 h 5515902"/>
              <a:gd name="connsiteX75" fmla="*/ 4352388 w 4457507"/>
              <a:gd name="connsiteY75" fmla="*/ 257444 h 5515902"/>
              <a:gd name="connsiteX76" fmla="*/ 4371298 w 4457507"/>
              <a:gd name="connsiteY76" fmla="*/ 198781 h 5515902"/>
              <a:gd name="connsiteX77" fmla="*/ 4353201 w 4457507"/>
              <a:gd name="connsiteY77" fmla="*/ 168246 h 5515902"/>
              <a:gd name="connsiteX78" fmla="*/ 4350200 w 4457507"/>
              <a:gd name="connsiteY78" fmla="*/ 166698 h 5515902"/>
              <a:gd name="connsiteX79" fmla="*/ 4350188 w 4457507"/>
              <a:gd name="connsiteY79" fmla="*/ 134972 h 5515902"/>
              <a:gd name="connsiteX80" fmla="*/ 4321251 w 4457507"/>
              <a:gd name="connsiteY80" fmla="*/ 114809 h 5515902"/>
              <a:gd name="connsiteX81" fmla="*/ 3949065 w 4457507"/>
              <a:gd name="connsiteY81" fmla="*/ 115293 h 5515902"/>
              <a:gd name="connsiteX82" fmla="*/ 3121950 w 4457507"/>
              <a:gd name="connsiteY82" fmla="*/ 106657 h 5515902"/>
              <a:gd name="connsiteX83" fmla="*/ 127458 w 4457507"/>
              <a:gd name="connsiteY83" fmla="*/ 103043 h 5515902"/>
              <a:gd name="connsiteX84" fmla="*/ 0 w 4457507"/>
              <a:gd name="connsiteY84" fmla="*/ 0 h 5515902"/>
              <a:gd name="connsiteX85" fmla="*/ 4457507 w 4457507"/>
              <a:gd name="connsiteY85" fmla="*/ 0 h 5515902"/>
              <a:gd name="connsiteX86" fmla="*/ 4457507 w 4457507"/>
              <a:gd name="connsiteY86" fmla="*/ 5515902 h 5515902"/>
              <a:gd name="connsiteX87" fmla="*/ 0 w 4457507"/>
              <a:gd name="connsiteY87" fmla="*/ 5515902 h 551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457507" h="5515902">
                <a:moveTo>
                  <a:pt x="127458" y="103043"/>
                </a:moveTo>
                <a:lnTo>
                  <a:pt x="118742" y="3939905"/>
                </a:lnTo>
                <a:lnTo>
                  <a:pt x="122936" y="5215949"/>
                </a:lnTo>
                <a:lnTo>
                  <a:pt x="121112" y="5279599"/>
                </a:lnTo>
                <a:cubicBezTo>
                  <a:pt x="120244" y="5282148"/>
                  <a:pt x="122382" y="5281604"/>
                  <a:pt x="122738" y="5283070"/>
                </a:cubicBezTo>
                <a:cubicBezTo>
                  <a:pt x="122897" y="5283727"/>
                  <a:pt x="122540" y="5285058"/>
                  <a:pt x="122625" y="5285823"/>
                </a:cubicBezTo>
                <a:cubicBezTo>
                  <a:pt x="122759" y="5287034"/>
                  <a:pt x="123129" y="5287897"/>
                  <a:pt x="123382" y="5288933"/>
                </a:cubicBezTo>
                <a:cubicBezTo>
                  <a:pt x="123034" y="5297338"/>
                  <a:pt x="122835" y="5293127"/>
                  <a:pt x="124669" y="5300661"/>
                </a:cubicBezTo>
                <a:lnTo>
                  <a:pt x="125425" y="5303772"/>
                </a:lnTo>
                <a:cubicBezTo>
                  <a:pt x="125164" y="5310081"/>
                  <a:pt x="125291" y="5302539"/>
                  <a:pt x="126069" y="5309635"/>
                </a:cubicBezTo>
                <a:cubicBezTo>
                  <a:pt x="126152" y="5310401"/>
                  <a:pt x="125870" y="5311622"/>
                  <a:pt x="125955" y="5312388"/>
                </a:cubicBezTo>
                <a:cubicBezTo>
                  <a:pt x="126088" y="5313599"/>
                  <a:pt x="126461" y="5314461"/>
                  <a:pt x="126712" y="5315499"/>
                </a:cubicBezTo>
                <a:cubicBezTo>
                  <a:pt x="126364" y="5323910"/>
                  <a:pt x="126715" y="5310938"/>
                  <a:pt x="127356" y="5321362"/>
                </a:cubicBezTo>
                <a:cubicBezTo>
                  <a:pt x="127455" y="5322987"/>
                  <a:pt x="127204" y="5325032"/>
                  <a:pt x="127129" y="5326866"/>
                </a:cubicBezTo>
                <a:lnTo>
                  <a:pt x="127014" y="5329618"/>
                </a:lnTo>
                <a:cubicBezTo>
                  <a:pt x="126975" y="5330535"/>
                  <a:pt x="127366" y="5331241"/>
                  <a:pt x="126900" y="5332368"/>
                </a:cubicBezTo>
                <a:lnTo>
                  <a:pt x="123074" y="5339183"/>
                </a:lnTo>
                <a:lnTo>
                  <a:pt x="121026" y="5379531"/>
                </a:lnTo>
                <a:lnTo>
                  <a:pt x="430537" y="5379238"/>
                </a:lnTo>
                <a:cubicBezTo>
                  <a:pt x="1834716" y="5387383"/>
                  <a:pt x="4249515" y="5419645"/>
                  <a:pt x="4355361" y="5411414"/>
                </a:cubicBezTo>
                <a:cubicBezTo>
                  <a:pt x="4358281" y="5387665"/>
                  <a:pt x="4355324" y="5369816"/>
                  <a:pt x="4355306" y="5349018"/>
                </a:cubicBezTo>
                <a:lnTo>
                  <a:pt x="4359780" y="5346069"/>
                </a:lnTo>
                <a:cubicBezTo>
                  <a:pt x="4367716" y="5337134"/>
                  <a:pt x="4376313" y="5318322"/>
                  <a:pt x="4376306" y="5310763"/>
                </a:cubicBezTo>
                <a:cubicBezTo>
                  <a:pt x="4355447" y="5267791"/>
                  <a:pt x="4370193" y="5233317"/>
                  <a:pt x="4367882" y="5211003"/>
                </a:cubicBezTo>
                <a:cubicBezTo>
                  <a:pt x="4365570" y="5188687"/>
                  <a:pt x="4368638" y="5184429"/>
                  <a:pt x="4362441" y="5176871"/>
                </a:cubicBezTo>
                <a:lnTo>
                  <a:pt x="4355121" y="5140605"/>
                </a:lnTo>
                <a:lnTo>
                  <a:pt x="4353716" y="3503001"/>
                </a:lnTo>
                <a:cubicBezTo>
                  <a:pt x="4359944" y="3484225"/>
                  <a:pt x="4361878" y="3334053"/>
                  <a:pt x="4355640" y="3340314"/>
                </a:cubicBezTo>
                <a:cubicBezTo>
                  <a:pt x="4354173" y="3261754"/>
                  <a:pt x="4355635" y="3165504"/>
                  <a:pt x="4354169" y="3086943"/>
                </a:cubicBezTo>
                <a:cubicBezTo>
                  <a:pt x="4338359" y="2741070"/>
                  <a:pt x="4351965" y="2383383"/>
                  <a:pt x="4350863" y="2031604"/>
                </a:cubicBezTo>
                <a:lnTo>
                  <a:pt x="4355379" y="1981807"/>
                </a:lnTo>
                <a:lnTo>
                  <a:pt x="4362696" y="1931205"/>
                </a:lnTo>
                <a:lnTo>
                  <a:pt x="4366817" y="1920397"/>
                </a:lnTo>
                <a:lnTo>
                  <a:pt x="4363276" y="1907788"/>
                </a:lnTo>
                <a:cubicBezTo>
                  <a:pt x="4362235" y="1906240"/>
                  <a:pt x="4361066" y="1904977"/>
                  <a:pt x="4359810" y="1904041"/>
                </a:cubicBezTo>
                <a:lnTo>
                  <a:pt x="4366646" y="1863789"/>
                </a:lnTo>
                <a:lnTo>
                  <a:pt x="4366834" y="1858923"/>
                </a:lnTo>
                <a:cubicBezTo>
                  <a:pt x="4366499" y="1847740"/>
                  <a:pt x="4366164" y="1836559"/>
                  <a:pt x="4365829" y="1825376"/>
                </a:cubicBezTo>
                <a:cubicBezTo>
                  <a:pt x="4364138" y="1808743"/>
                  <a:pt x="4362447" y="1792112"/>
                  <a:pt x="4360756" y="1775480"/>
                </a:cubicBezTo>
                <a:lnTo>
                  <a:pt x="4350764" y="1751897"/>
                </a:lnTo>
                <a:lnTo>
                  <a:pt x="4350710" y="1599932"/>
                </a:lnTo>
                <a:lnTo>
                  <a:pt x="4352750" y="1599691"/>
                </a:lnTo>
                <a:cubicBezTo>
                  <a:pt x="4354837" y="1590544"/>
                  <a:pt x="4347532" y="1561850"/>
                  <a:pt x="4362203" y="1564293"/>
                </a:cubicBezTo>
                <a:cubicBezTo>
                  <a:pt x="4361830" y="1558489"/>
                  <a:pt x="4360854" y="1552763"/>
                  <a:pt x="4359725" y="1546992"/>
                </a:cubicBezTo>
                <a:cubicBezTo>
                  <a:pt x="4359532" y="1545983"/>
                  <a:pt x="4359338" y="1544976"/>
                  <a:pt x="4359144" y="1543968"/>
                </a:cubicBezTo>
                <a:lnTo>
                  <a:pt x="4360158" y="1532722"/>
                </a:lnTo>
                <a:lnTo>
                  <a:pt x="4356271" y="1528488"/>
                </a:lnTo>
                <a:lnTo>
                  <a:pt x="4357838" y="1490397"/>
                </a:lnTo>
                <a:cubicBezTo>
                  <a:pt x="4368378" y="1474114"/>
                  <a:pt x="4363511" y="1443331"/>
                  <a:pt x="4368153" y="1417799"/>
                </a:cubicBezTo>
                <a:lnTo>
                  <a:pt x="4372393" y="1406611"/>
                </a:lnTo>
                <a:lnTo>
                  <a:pt x="4379105" y="1332589"/>
                </a:lnTo>
                <a:lnTo>
                  <a:pt x="4386422" y="1281989"/>
                </a:lnTo>
                <a:lnTo>
                  <a:pt x="4390544" y="1271180"/>
                </a:lnTo>
                <a:lnTo>
                  <a:pt x="4387002" y="1258572"/>
                </a:lnTo>
                <a:cubicBezTo>
                  <a:pt x="4385961" y="1257023"/>
                  <a:pt x="4384791" y="1255762"/>
                  <a:pt x="4383536" y="1254825"/>
                </a:cubicBezTo>
                <a:lnTo>
                  <a:pt x="4390372" y="1214574"/>
                </a:lnTo>
                <a:cubicBezTo>
                  <a:pt x="4390434" y="1212951"/>
                  <a:pt x="4390498" y="1211329"/>
                  <a:pt x="4390560" y="1209707"/>
                </a:cubicBezTo>
                <a:cubicBezTo>
                  <a:pt x="4390225" y="1198524"/>
                  <a:pt x="4389890" y="1187341"/>
                  <a:pt x="4389554" y="1176159"/>
                </a:cubicBezTo>
                <a:lnTo>
                  <a:pt x="4384483" y="1126265"/>
                </a:lnTo>
                <a:cubicBezTo>
                  <a:pt x="4380583" y="1109764"/>
                  <a:pt x="4364675" y="1094873"/>
                  <a:pt x="4372782" y="1074492"/>
                </a:cubicBezTo>
                <a:cubicBezTo>
                  <a:pt x="4363789" y="1079012"/>
                  <a:pt x="4375622" y="1050289"/>
                  <a:pt x="4368023" y="1044600"/>
                </a:cubicBezTo>
                <a:cubicBezTo>
                  <a:pt x="4361707" y="1041260"/>
                  <a:pt x="4363824" y="1031767"/>
                  <a:pt x="4362564" y="1023807"/>
                </a:cubicBezTo>
                <a:cubicBezTo>
                  <a:pt x="4356675" y="1016860"/>
                  <a:pt x="4356400" y="978351"/>
                  <a:pt x="4359409" y="965734"/>
                </a:cubicBezTo>
                <a:cubicBezTo>
                  <a:pt x="4371848" y="931184"/>
                  <a:pt x="4349421" y="895123"/>
                  <a:pt x="4358670" y="867324"/>
                </a:cubicBezTo>
                <a:cubicBezTo>
                  <a:pt x="4357527" y="844954"/>
                  <a:pt x="4354340" y="837765"/>
                  <a:pt x="4352551" y="831512"/>
                </a:cubicBezTo>
                <a:lnTo>
                  <a:pt x="4350436" y="830732"/>
                </a:lnTo>
                <a:lnTo>
                  <a:pt x="4350396" y="719189"/>
                </a:lnTo>
                <a:lnTo>
                  <a:pt x="4351552" y="711345"/>
                </a:lnTo>
                <a:cubicBezTo>
                  <a:pt x="4352655" y="703065"/>
                  <a:pt x="4353279" y="694974"/>
                  <a:pt x="4352358" y="687487"/>
                </a:cubicBezTo>
                <a:lnTo>
                  <a:pt x="4350384" y="682767"/>
                </a:lnTo>
                <a:lnTo>
                  <a:pt x="4350301" y="451435"/>
                </a:lnTo>
                <a:lnTo>
                  <a:pt x="4350733" y="447233"/>
                </a:lnTo>
                <a:cubicBezTo>
                  <a:pt x="4351729" y="434177"/>
                  <a:pt x="4352228" y="423628"/>
                  <a:pt x="4352222" y="418707"/>
                </a:cubicBezTo>
                <a:cubicBezTo>
                  <a:pt x="4351573" y="403283"/>
                  <a:pt x="4350922" y="387859"/>
                  <a:pt x="4350273" y="372435"/>
                </a:cubicBezTo>
                <a:lnTo>
                  <a:pt x="4350241" y="281168"/>
                </a:lnTo>
                <a:lnTo>
                  <a:pt x="4352388" y="257444"/>
                </a:lnTo>
                <a:cubicBezTo>
                  <a:pt x="4355951" y="239076"/>
                  <a:pt x="4361864" y="219783"/>
                  <a:pt x="4371298" y="198781"/>
                </a:cubicBezTo>
                <a:cubicBezTo>
                  <a:pt x="4371256" y="155921"/>
                  <a:pt x="4362839" y="169410"/>
                  <a:pt x="4353201" y="168246"/>
                </a:cubicBezTo>
                <a:lnTo>
                  <a:pt x="4350200" y="166698"/>
                </a:lnTo>
                <a:cubicBezTo>
                  <a:pt x="4350196" y="156123"/>
                  <a:pt x="4350193" y="145548"/>
                  <a:pt x="4350188" y="134972"/>
                </a:cubicBezTo>
                <a:lnTo>
                  <a:pt x="4321251" y="114809"/>
                </a:lnTo>
                <a:lnTo>
                  <a:pt x="3949065" y="115293"/>
                </a:lnTo>
                <a:lnTo>
                  <a:pt x="3121950" y="106657"/>
                </a:lnTo>
                <a:cubicBezTo>
                  <a:pt x="2485016" y="104616"/>
                  <a:pt x="452079" y="116014"/>
                  <a:pt x="127458" y="103043"/>
                </a:cubicBezTo>
                <a:close/>
                <a:moveTo>
                  <a:pt x="0" y="0"/>
                </a:moveTo>
                <a:lnTo>
                  <a:pt x="4457507" y="0"/>
                </a:lnTo>
                <a:lnTo>
                  <a:pt x="4457507" y="5515902"/>
                </a:lnTo>
                <a:lnTo>
                  <a:pt x="0" y="5515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76200" dir="138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A68D-5728-21A5-3BAD-C7AAF1B5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19093"/>
            <a:ext cx="5126816" cy="3648307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Easy-to-use app for building professional resumes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Step-by-step guidance to help users fill out each section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Job-specific recommendations based on industry needs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Customizable templates for a polished, professional look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Cloud storage &amp; instant downloads for easy access anytime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kern="1200" cap="none" spc="100" baseline="0">
                <a:latin typeface="+mn-lt"/>
                <a:ea typeface="+mn-ea"/>
                <a:cs typeface="+mn-cs"/>
              </a:rPr>
              <a:t>Designed for students, job seekers, and professionals</a:t>
            </a:r>
          </a:p>
          <a:p>
            <a:pPr>
              <a:lnSpc>
                <a:spcPct val="110000"/>
              </a:lnSpc>
            </a:pPr>
            <a:endParaRPr lang="en-US" sz="10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0C0AB3B-14AF-4E0B-92A4-F7495D78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DB5358C-A561-4943-BBB3-CDC3507AD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40F6DC1-46F8-41D0-B1D7-A9A74063C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890566-2D0D-4AB7-9AE3-0379756F0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6CA593C-08F1-4E69-96C9-0912DAF58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04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4555-3550-EA21-F907-58A54AD4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084A-C492-B6FA-3420-5B9390B1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Our competition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09CEF7-8596-86BC-6C17-4ACFAFAB7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28257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F01BFC94-86BC-E936-2D85-7CDE16824657}"/>
              </a:ext>
            </a:extLst>
          </p:cNvPr>
          <p:cNvSpPr/>
          <p:nvPr/>
        </p:nvSpPr>
        <p:spPr>
          <a:xfrm>
            <a:off x="399562" y="1731592"/>
            <a:ext cx="877275" cy="815770"/>
          </a:xfrm>
          <a:prstGeom prst="ellipse">
            <a:avLst/>
          </a:prstGeom>
          <a:blipFill dpi="0" rotWithShape="1">
            <a:blip r:embed="rId8"/>
            <a:srcRect/>
            <a:stretch>
              <a:fillRect l="-7000" r="-7000" b="-2744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7F72156-7C0B-05B7-B7C2-6BAABC457E6B}"/>
              </a:ext>
            </a:extLst>
          </p:cNvPr>
          <p:cNvSpPr/>
          <p:nvPr/>
        </p:nvSpPr>
        <p:spPr>
          <a:xfrm>
            <a:off x="4131311" y="1731592"/>
            <a:ext cx="877275" cy="815770"/>
          </a:xfrm>
          <a:prstGeom prst="flowChartConnector">
            <a:avLst/>
          </a:prstGeom>
          <a:blipFill rotWithShape="1">
            <a:blip r:embed="rId9"/>
            <a:srcRect/>
            <a:stretch>
              <a:fillRect t="-1000" b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A84C0-013C-4C84-C2F4-2B7CBE30FB1C}"/>
              </a:ext>
            </a:extLst>
          </p:cNvPr>
          <p:cNvSpPr/>
          <p:nvPr/>
        </p:nvSpPr>
        <p:spPr>
          <a:xfrm>
            <a:off x="7779591" y="1731591"/>
            <a:ext cx="963355" cy="883271"/>
          </a:xfrm>
          <a:prstGeom prst="rect">
            <a:avLst/>
          </a:prstGeom>
          <a:blipFill rotWithShape="1">
            <a:blip r:embed="rId10"/>
            <a:srcRect/>
            <a:stretch>
              <a:fillRect l="-2000" r="-2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4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7F02-F0CC-500F-A7C0-5EE497BE3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08C0-2B87-622B-20E6-BC401B9F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/>
              <a:t>Why we stand out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F8328CA2-EC30-D45F-2572-1CA74DE9E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114291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019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5B24-0C65-D21C-B558-CF3FDE20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6BFDA-9ED0-A486-67F1-0EB8D4F9DF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A523A5"/>
                </a:solidFill>
              </a:rPr>
              <a:t>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52446A-DAFB-FBA5-14A0-9A5154AD63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rgbClr val="A523A5"/>
                </a:solidFill>
              </a:rPr>
              <a:t>Inconvenient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E5A13F-D372-98A0-B2AB-2460A22135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A523A5"/>
                </a:solidFill>
              </a:rPr>
              <a:t>Affordable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230F4A-0F62-01D8-C4E8-81DB9BFC3A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rgbClr val="A523A5"/>
                </a:solidFill>
              </a:rPr>
              <a:t>Expensive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7ACEDB1-4F9C-F248-1C64-69F7D19D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12" y="226138"/>
            <a:ext cx="4998004" cy="855561"/>
          </a:xfrm>
        </p:spPr>
        <p:txBody>
          <a:bodyPr/>
          <a:lstStyle/>
          <a:p>
            <a:r>
              <a:rPr lang="en-US" sz="4000">
                <a:ln>
                  <a:noFill/>
                </a:ln>
                <a:latin typeface="Franklin Gothic Heavy"/>
              </a:rPr>
              <a:t>Competition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B4A4B1-AB82-7D80-E739-513152C74F5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91322" y="2030298"/>
            <a:ext cx="0" cy="33768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CD22EC-44A6-5DD0-34E7-44317629729F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3754175" y="3713168"/>
            <a:ext cx="46874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Placeholder 9" descr="A purple and blue logo&#10;&#10;Description automatically generated">
            <a:extLst>
              <a:ext uri="{FF2B5EF4-FFF2-40B4-BE49-F238E27FC236}">
                <a16:creationId xmlns:a16="http://schemas.microsoft.com/office/drawing/2014/main" id="{1001FA1C-181E-7752-9090-E5484102F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8" r="10505" b="-2"/>
          <a:stretch/>
        </p:blipFill>
        <p:spPr bwMode="auto">
          <a:xfrm>
            <a:off x="6825960" y="2259219"/>
            <a:ext cx="1123387" cy="982282"/>
          </a:xfrm>
          <a:prstGeom prst="ellipse">
            <a:avLst/>
          </a:prstGeom>
          <a:noFill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2DCFFF-4197-D627-9C19-BBF3A6203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87" y="4826194"/>
            <a:ext cx="2094168" cy="4171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24F35A-C142-F5C5-0B77-C6D75F247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580" y="1926602"/>
            <a:ext cx="2276793" cy="4763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67821D-3B09-80AE-163E-B343FA8D2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653" y="2657868"/>
            <a:ext cx="2348304" cy="492025"/>
          </a:xfrm>
          <a:prstGeom prst="rect">
            <a:avLst/>
          </a:prstGeom>
        </p:spPr>
      </p:pic>
      <p:pic>
        <p:nvPicPr>
          <p:cNvPr id="1026" name="Picture 2" descr="Microsoft Word Logo, symbol, meaning, history, PNG, brand">
            <a:extLst>
              <a:ext uri="{FF2B5EF4-FFF2-40B4-BE49-F238E27FC236}">
                <a16:creationId xmlns:a16="http://schemas.microsoft.com/office/drawing/2014/main" id="{5F1A013A-CC34-4CE2-A5DA-94068393E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38" y="3931830"/>
            <a:ext cx="1349298" cy="75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nva Logo | Logo canva app, Graphic design software, Canvas">
            <a:extLst>
              <a:ext uri="{FF2B5EF4-FFF2-40B4-BE49-F238E27FC236}">
                <a16:creationId xmlns:a16="http://schemas.microsoft.com/office/drawing/2014/main" id="{0F1AAA4C-1288-806B-D444-889CC5F7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83" y="4132131"/>
            <a:ext cx="856022" cy="8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1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1335-6724-F2C2-E29B-F8611BF4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Demo</a:t>
            </a:r>
          </a:p>
        </p:txBody>
      </p:sp>
      <p:pic>
        <p:nvPicPr>
          <p:cNvPr id="4" name="WhatsApp Video 2025-02-04 at 20.18.26_f3b188d1">
            <a:hlinkClick r:id="" action="ppaction://media"/>
            <a:extLst>
              <a:ext uri="{FF2B5EF4-FFF2-40B4-BE49-F238E27FC236}">
                <a16:creationId xmlns:a16="http://schemas.microsoft.com/office/drawing/2014/main" id="{659474D7-5B79-9312-7716-AFA33F2741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7669" y="1943100"/>
            <a:ext cx="8596310" cy="3868738"/>
          </a:xfrm>
        </p:spPr>
      </p:pic>
    </p:spTree>
    <p:extLst>
      <p:ext uri="{BB962C8B-B14F-4D97-AF65-F5344CB8AC3E}">
        <p14:creationId xmlns:p14="http://schemas.microsoft.com/office/powerpoint/2010/main" val="98480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0AAA029-8020-44F2-B5B3-4396999A5155}">
  <we:reference id="wa104380050" version="3.8.0.0" store="en-US" storeType="OMEX"/>
  <we:alternateReferences>
    <we:reference id="wa104380050" version="3.8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1223</Words>
  <Application>Microsoft Office PowerPoint</Application>
  <PresentationFormat>Widescreen</PresentationFormat>
  <Paragraphs>140</Paragraphs>
  <Slides>19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Consolas</vt:lpstr>
      <vt:lpstr>Franklin Gothic Heavy</vt:lpstr>
      <vt:lpstr>Posterama Bold</vt:lpstr>
      <vt:lpstr>Times New Roman</vt:lpstr>
      <vt:lpstr>StreetscapeVTI</vt:lpstr>
      <vt:lpstr>Worksheet</vt:lpstr>
      <vt:lpstr>“Laying the foundation and structure to your future”</vt:lpstr>
      <vt:lpstr>Problem</vt:lpstr>
      <vt:lpstr>Solution</vt:lpstr>
      <vt:lpstr>Resume Statistics</vt:lpstr>
      <vt:lpstr>What Is Our Product? </vt:lpstr>
      <vt:lpstr>Our competition</vt:lpstr>
      <vt:lpstr>Why we stand out</vt:lpstr>
      <vt:lpstr>Competition</vt:lpstr>
      <vt:lpstr>Product Demo</vt:lpstr>
      <vt:lpstr>User Interfaces </vt:lpstr>
      <vt:lpstr>User Interfaces</vt:lpstr>
      <vt:lpstr>Database Infrastructure</vt:lpstr>
      <vt:lpstr>Database Schema Entities &amp; Attributes</vt:lpstr>
      <vt:lpstr>Project schedule</vt:lpstr>
      <vt:lpstr>Why we chose OutSystems?</vt:lpstr>
      <vt:lpstr>Proving Our Skills as Developers</vt:lpstr>
      <vt:lpstr>Questions?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Coral Schmidt</dc:creator>
  <cp:lastModifiedBy>Coral Schmidt</cp:lastModifiedBy>
  <cp:revision>1</cp:revision>
  <dcterms:created xsi:type="dcterms:W3CDTF">2025-01-28T19:20:21Z</dcterms:created>
  <dcterms:modified xsi:type="dcterms:W3CDTF">2025-02-06T00:27:49Z</dcterms:modified>
</cp:coreProperties>
</file>